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2"/>
  </p:notesMasterIdLst>
  <p:sldIdLst>
    <p:sldId id="311" r:id="rId2"/>
    <p:sldId id="257" r:id="rId3"/>
    <p:sldId id="258" r:id="rId4"/>
    <p:sldId id="313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60" r:id="rId30"/>
    <p:sldId id="287" r:id="rId31"/>
  </p:sldIdLst>
  <p:sldSz cx="9144000" cy="5143500" type="screen16x9"/>
  <p:notesSz cx="7315200" cy="9601200"/>
  <p:embeddedFontLst>
    <p:embeddedFont>
      <p:font typeface="Fira Sans" panose="020B060402020202020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  <p:embeddedFont>
      <p:font typeface="Actor" panose="020B0604020202020204" charset="0"/>
      <p:regular r:id="rId41"/>
    </p:embeddedFont>
    <p:embeddedFont>
      <p:font typeface="Leelawadee UI" panose="020B0502040204020203" pitchFamily="34" charset="-34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Lat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4AA6AD-E08C-4B93-A633-98912F1F4DC6}">
  <a:tblStyle styleId="{D74AA6AD-E08C-4B93-A633-98912F1F4D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34" tIns="96634" rIns="96634" bIns="9663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1202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p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81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97767bb796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97767bb796_0_140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713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96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611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a1242414e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a1242414e1_0_26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979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a1242414e1_0_9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212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a1242414e1_0_4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543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a1242414e1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a1242414e1_0_13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385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a1242414e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a1242414e1_0_1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64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a1242414e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a1242414e1_0_6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652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a1242414e1_0_2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187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b385fd27f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15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a1242414e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a1242414e1_0_30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832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a1242414e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a1242414e1_0_3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363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a1242414e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a1242414e1_0_1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730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a1242414e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a1242414e1_0_8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377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a1242414e1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a1242414e1_0_30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790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8b385fd27f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8b385fd27f_2_7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525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a1242414e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a1242414e1_0_28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41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a1242414e1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a1242414e1_0_30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452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a1242414e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a1242414e1_0_25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616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1242414e1_0_20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81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b385fd27f_2_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8359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8b385fd27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8b385fd27f_2_10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452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b385fd27f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073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3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1242414e1_0_1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89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51779f79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51779f7984_0_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641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1242414e1_0_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50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2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356150" y="150"/>
            <a:ext cx="3787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1079092"/>
            <a:ext cx="4982700" cy="26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60625" y="36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21650" y="47319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-2417472">
            <a:off x="4291075" y="4427863"/>
            <a:ext cx="307888" cy="351140"/>
            <a:chOff x="3680075" y="4212600"/>
            <a:chExt cx="307875" cy="351125"/>
          </a:xfrm>
        </p:grpSpPr>
        <p:sp>
          <p:nvSpPr>
            <p:cNvPr id="15" name="Google Shape;15;p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735229">
            <a:off x="872473" y="4427897"/>
            <a:ext cx="186977" cy="351053"/>
            <a:chOff x="4730050" y="4212675"/>
            <a:chExt cx="186975" cy="351050"/>
          </a:xfrm>
        </p:grpSpPr>
        <p:sp>
          <p:nvSpPr>
            <p:cNvPr id="24" name="Google Shape;24;p2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1017888" y="2278465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2" hasCustomPrompt="1"/>
          </p:nvPr>
        </p:nvSpPr>
        <p:spPr>
          <a:xfrm>
            <a:off x="1717957" y="139947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3"/>
          </p:nvPr>
        </p:nvSpPr>
        <p:spPr>
          <a:xfrm>
            <a:off x="3496455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4" hasCustomPrompt="1"/>
          </p:nvPr>
        </p:nvSpPr>
        <p:spPr>
          <a:xfrm>
            <a:off x="4196586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5"/>
          </p:nvPr>
        </p:nvSpPr>
        <p:spPr>
          <a:xfrm>
            <a:off x="1017888" y="38635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6" hasCustomPrompt="1"/>
          </p:nvPr>
        </p:nvSpPr>
        <p:spPr>
          <a:xfrm>
            <a:off x="1717949" y="2984552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7"/>
          </p:nvPr>
        </p:nvSpPr>
        <p:spPr>
          <a:xfrm>
            <a:off x="3496444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586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9"/>
          </p:nvPr>
        </p:nvSpPr>
        <p:spPr>
          <a:xfrm>
            <a:off x="1017900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3"/>
          </p:nvPr>
        </p:nvSpPr>
        <p:spPr>
          <a:xfrm>
            <a:off x="3496502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4"/>
          </p:nvPr>
        </p:nvSpPr>
        <p:spPr>
          <a:xfrm>
            <a:off x="1018025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15"/>
          </p:nvPr>
        </p:nvSpPr>
        <p:spPr>
          <a:xfrm>
            <a:off x="3496627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6"/>
          </p:nvPr>
        </p:nvSpPr>
        <p:spPr>
          <a:xfrm>
            <a:off x="5975023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17" hasCustomPrompt="1"/>
          </p:nvPr>
        </p:nvSpPr>
        <p:spPr>
          <a:xfrm>
            <a:off x="6675048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8"/>
          </p:nvPr>
        </p:nvSpPr>
        <p:spPr>
          <a:xfrm>
            <a:off x="5975000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19" hasCustomPrompt="1"/>
          </p:nvPr>
        </p:nvSpPr>
        <p:spPr>
          <a:xfrm>
            <a:off x="6675048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20"/>
          </p:nvPr>
        </p:nvSpPr>
        <p:spPr>
          <a:xfrm>
            <a:off x="5974977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21"/>
          </p:nvPr>
        </p:nvSpPr>
        <p:spPr>
          <a:xfrm>
            <a:off x="5975102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1458414">
            <a:off x="8437402" y="4499418"/>
            <a:ext cx="351104" cy="207263"/>
            <a:chOff x="2642925" y="4284475"/>
            <a:chExt cx="351125" cy="207275"/>
          </a:xfrm>
        </p:grpSpPr>
        <p:sp>
          <p:nvSpPr>
            <p:cNvPr id="205" name="Google Shape;205;p13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3"/>
          <p:cNvGrpSpPr/>
          <p:nvPr/>
        </p:nvGrpSpPr>
        <p:grpSpPr>
          <a:xfrm rot="2052487">
            <a:off x="598568" y="216523"/>
            <a:ext cx="351125" cy="351125"/>
            <a:chOff x="2140275" y="1682900"/>
            <a:chExt cx="351125" cy="351125"/>
          </a:xfrm>
        </p:grpSpPr>
        <p:sp>
          <p:nvSpPr>
            <p:cNvPr id="212" name="Google Shape;212;p13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3"/>
          <p:cNvSpPr/>
          <p:nvPr/>
        </p:nvSpPr>
        <p:spPr>
          <a:xfrm>
            <a:off x="8437375" y="450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>
            <a:off x="292375" y="64378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8568900" y="4120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8617375" y="11211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>
            <a:spLocks noGrp="1"/>
          </p:cNvSpPr>
          <p:nvPr>
            <p:ph type="title"/>
          </p:nvPr>
        </p:nvSpPr>
        <p:spPr>
          <a:xfrm>
            <a:off x="713150" y="3870676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1"/>
          </p:nvPr>
        </p:nvSpPr>
        <p:spPr>
          <a:xfrm>
            <a:off x="713150" y="817800"/>
            <a:ext cx="3848700" cy="30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>
            <a:spLocks noGrp="1"/>
          </p:cNvSpPr>
          <p:nvPr>
            <p:ph type="pic" idx="2"/>
          </p:nvPr>
        </p:nvSpPr>
        <p:spPr>
          <a:xfrm>
            <a:off x="4995200" y="325900"/>
            <a:ext cx="3684000" cy="439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14"/>
          <p:cNvSpPr/>
          <p:nvPr/>
        </p:nvSpPr>
        <p:spPr>
          <a:xfrm flipH="1">
            <a:off x="438738" y="457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14"/>
          <p:cNvGrpSpPr/>
          <p:nvPr/>
        </p:nvGrpSpPr>
        <p:grpSpPr>
          <a:xfrm rot="1649405">
            <a:off x="438856" y="254061"/>
            <a:ext cx="351129" cy="323678"/>
            <a:chOff x="2642925" y="2294725"/>
            <a:chExt cx="351125" cy="323675"/>
          </a:xfrm>
        </p:grpSpPr>
        <p:sp>
          <p:nvSpPr>
            <p:cNvPr id="235" name="Google Shape;235;p14"/>
            <p:cNvSpPr/>
            <p:nvPr/>
          </p:nvSpPr>
          <p:spPr>
            <a:xfrm>
              <a:off x="2642925" y="2577325"/>
              <a:ext cx="351125" cy="41075"/>
            </a:xfrm>
            <a:custGeom>
              <a:avLst/>
              <a:gdLst/>
              <a:ahLst/>
              <a:cxnLst/>
              <a:rect l="l" t="t" r="r" b="b"/>
              <a:pathLst>
                <a:path w="14045" h="1643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237"/>
                  </a:lnTo>
                  <a:cubicBezTo>
                    <a:pt x="1" y="1464"/>
                    <a:pt x="196" y="1643"/>
                    <a:pt x="422" y="1643"/>
                  </a:cubicBezTo>
                  <a:lnTo>
                    <a:pt x="13639" y="1643"/>
                  </a:lnTo>
                  <a:cubicBezTo>
                    <a:pt x="13866" y="1643"/>
                    <a:pt x="14045" y="1464"/>
                    <a:pt x="14045" y="1237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752275" y="2294725"/>
              <a:ext cx="182100" cy="135700"/>
            </a:xfrm>
            <a:custGeom>
              <a:avLst/>
              <a:gdLst/>
              <a:ahLst/>
              <a:cxnLst/>
              <a:rect l="l" t="t" r="r" b="b"/>
              <a:pathLst>
                <a:path w="7284" h="5428" extrusionOk="0">
                  <a:moveTo>
                    <a:pt x="5722" y="0"/>
                  </a:moveTo>
                  <a:cubicBezTo>
                    <a:pt x="5616" y="0"/>
                    <a:pt x="5510" y="40"/>
                    <a:pt x="5430" y="120"/>
                  </a:cubicBezTo>
                  <a:lnTo>
                    <a:pt x="2567" y="2999"/>
                  </a:lnTo>
                  <a:lnTo>
                    <a:pt x="359" y="3518"/>
                  </a:lnTo>
                  <a:cubicBezTo>
                    <a:pt x="144" y="3584"/>
                    <a:pt x="0" y="3795"/>
                    <a:pt x="66" y="4021"/>
                  </a:cubicBezTo>
                  <a:cubicBezTo>
                    <a:pt x="113" y="4201"/>
                    <a:pt x="277" y="4329"/>
                    <a:pt x="456" y="4329"/>
                  </a:cubicBezTo>
                  <a:cubicBezTo>
                    <a:pt x="465" y="4329"/>
                    <a:pt x="472" y="4330"/>
                    <a:pt x="480" y="4330"/>
                  </a:cubicBezTo>
                  <a:cubicBezTo>
                    <a:pt x="529" y="4330"/>
                    <a:pt x="619" y="4315"/>
                    <a:pt x="1447" y="4103"/>
                  </a:cubicBezTo>
                  <a:lnTo>
                    <a:pt x="1447" y="4103"/>
                  </a:lnTo>
                  <a:lnTo>
                    <a:pt x="827" y="4739"/>
                  </a:lnTo>
                  <a:cubicBezTo>
                    <a:pt x="667" y="4883"/>
                    <a:pt x="667" y="5145"/>
                    <a:pt x="827" y="5305"/>
                  </a:cubicBezTo>
                  <a:cubicBezTo>
                    <a:pt x="909" y="5387"/>
                    <a:pt x="1015" y="5428"/>
                    <a:pt x="1121" y="5428"/>
                  </a:cubicBezTo>
                  <a:cubicBezTo>
                    <a:pt x="1227" y="5428"/>
                    <a:pt x="1332" y="5387"/>
                    <a:pt x="1412" y="5305"/>
                  </a:cubicBezTo>
                  <a:lnTo>
                    <a:pt x="2992" y="3744"/>
                  </a:lnTo>
                  <a:lnTo>
                    <a:pt x="6925" y="2788"/>
                  </a:lnTo>
                  <a:cubicBezTo>
                    <a:pt x="7135" y="2738"/>
                    <a:pt x="7283" y="2511"/>
                    <a:pt x="7217" y="2281"/>
                  </a:cubicBezTo>
                  <a:cubicBezTo>
                    <a:pt x="7173" y="2100"/>
                    <a:pt x="6999" y="1979"/>
                    <a:pt x="6817" y="1979"/>
                  </a:cubicBezTo>
                  <a:cubicBezTo>
                    <a:pt x="6788" y="1979"/>
                    <a:pt x="6759" y="1982"/>
                    <a:pt x="6729" y="1989"/>
                  </a:cubicBezTo>
                  <a:lnTo>
                    <a:pt x="4096" y="2625"/>
                  </a:lnTo>
                  <a:lnTo>
                    <a:pt x="6016" y="705"/>
                  </a:lnTo>
                  <a:cubicBezTo>
                    <a:pt x="6176" y="545"/>
                    <a:pt x="6176" y="284"/>
                    <a:pt x="6016" y="120"/>
                  </a:cubicBezTo>
                  <a:cubicBezTo>
                    <a:pt x="5934" y="40"/>
                    <a:pt x="5827" y="0"/>
                    <a:pt x="5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753425" y="2431825"/>
              <a:ext cx="130525" cy="124750"/>
            </a:xfrm>
            <a:custGeom>
              <a:avLst/>
              <a:gdLst/>
              <a:ahLst/>
              <a:cxnLst/>
              <a:rect l="l" t="t" r="r" b="b"/>
              <a:pathLst>
                <a:path w="5221" h="4990" extrusionOk="0">
                  <a:moveTo>
                    <a:pt x="2603" y="0"/>
                  </a:moveTo>
                  <a:cubicBezTo>
                    <a:pt x="2459" y="0"/>
                    <a:pt x="2310" y="98"/>
                    <a:pt x="2244" y="230"/>
                  </a:cubicBezTo>
                  <a:cubicBezTo>
                    <a:pt x="1905" y="913"/>
                    <a:pt x="1" y="1170"/>
                    <a:pt x="1" y="3039"/>
                  </a:cubicBezTo>
                  <a:cubicBezTo>
                    <a:pt x="1" y="3659"/>
                    <a:pt x="293" y="4178"/>
                    <a:pt x="832" y="4537"/>
                  </a:cubicBezTo>
                  <a:cubicBezTo>
                    <a:pt x="1288" y="4830"/>
                    <a:pt x="1905" y="4990"/>
                    <a:pt x="2603" y="4990"/>
                  </a:cubicBezTo>
                  <a:cubicBezTo>
                    <a:pt x="3301" y="4990"/>
                    <a:pt x="3921" y="4830"/>
                    <a:pt x="4390" y="4537"/>
                  </a:cubicBezTo>
                  <a:cubicBezTo>
                    <a:pt x="4928" y="4178"/>
                    <a:pt x="5221" y="3659"/>
                    <a:pt x="5221" y="3039"/>
                  </a:cubicBezTo>
                  <a:cubicBezTo>
                    <a:pt x="5221" y="1791"/>
                    <a:pt x="4343" y="1252"/>
                    <a:pt x="3726" y="862"/>
                  </a:cubicBezTo>
                  <a:cubicBezTo>
                    <a:pt x="3707" y="847"/>
                    <a:pt x="3691" y="831"/>
                    <a:pt x="3676" y="831"/>
                  </a:cubicBezTo>
                  <a:cubicBezTo>
                    <a:pt x="3886" y="1268"/>
                    <a:pt x="4081" y="1642"/>
                    <a:pt x="4081" y="2196"/>
                  </a:cubicBezTo>
                  <a:cubicBezTo>
                    <a:pt x="4081" y="2423"/>
                    <a:pt x="3902" y="2602"/>
                    <a:pt x="3676" y="2602"/>
                  </a:cubicBezTo>
                  <a:cubicBezTo>
                    <a:pt x="3449" y="2602"/>
                    <a:pt x="3270" y="2423"/>
                    <a:pt x="3270" y="2196"/>
                  </a:cubicBezTo>
                  <a:cubicBezTo>
                    <a:pt x="3270" y="1463"/>
                    <a:pt x="2603" y="991"/>
                    <a:pt x="2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657575" y="2431825"/>
              <a:ext cx="96375" cy="124900"/>
            </a:xfrm>
            <a:custGeom>
              <a:avLst/>
              <a:gdLst/>
              <a:ahLst/>
              <a:cxnLst/>
              <a:rect l="l" t="t" r="r" b="b"/>
              <a:pathLst>
                <a:path w="3855" h="4996" extrusionOk="0">
                  <a:moveTo>
                    <a:pt x="2602" y="0"/>
                  </a:moveTo>
                  <a:cubicBezTo>
                    <a:pt x="2602" y="991"/>
                    <a:pt x="1951" y="1463"/>
                    <a:pt x="1951" y="2196"/>
                  </a:cubicBezTo>
                  <a:cubicBezTo>
                    <a:pt x="1951" y="2423"/>
                    <a:pt x="1756" y="2602"/>
                    <a:pt x="1529" y="2602"/>
                  </a:cubicBezTo>
                  <a:cubicBezTo>
                    <a:pt x="1299" y="2602"/>
                    <a:pt x="1124" y="2423"/>
                    <a:pt x="1124" y="2196"/>
                  </a:cubicBezTo>
                  <a:cubicBezTo>
                    <a:pt x="1124" y="1642"/>
                    <a:pt x="1334" y="1252"/>
                    <a:pt x="1545" y="831"/>
                  </a:cubicBezTo>
                  <a:cubicBezTo>
                    <a:pt x="1529" y="831"/>
                    <a:pt x="1514" y="847"/>
                    <a:pt x="1494" y="862"/>
                  </a:cubicBezTo>
                  <a:cubicBezTo>
                    <a:pt x="862" y="1252"/>
                    <a:pt x="0" y="1791"/>
                    <a:pt x="0" y="3039"/>
                  </a:cubicBezTo>
                  <a:cubicBezTo>
                    <a:pt x="0" y="3659"/>
                    <a:pt x="293" y="4178"/>
                    <a:pt x="831" y="4537"/>
                  </a:cubicBezTo>
                  <a:cubicBezTo>
                    <a:pt x="1316" y="4854"/>
                    <a:pt x="1972" y="4996"/>
                    <a:pt x="2604" y="4996"/>
                  </a:cubicBezTo>
                  <a:cubicBezTo>
                    <a:pt x="3008" y="4996"/>
                    <a:pt x="3403" y="4938"/>
                    <a:pt x="3737" y="4830"/>
                  </a:cubicBezTo>
                  <a:cubicBezTo>
                    <a:pt x="3269" y="4358"/>
                    <a:pt x="3008" y="3722"/>
                    <a:pt x="3008" y="3039"/>
                  </a:cubicBezTo>
                  <a:cubicBezTo>
                    <a:pt x="3008" y="2243"/>
                    <a:pt x="3285" y="1529"/>
                    <a:pt x="3854" y="944"/>
                  </a:cubicBezTo>
                  <a:cubicBezTo>
                    <a:pt x="3511" y="718"/>
                    <a:pt x="3105" y="488"/>
                    <a:pt x="2977" y="230"/>
                  </a:cubicBezTo>
                  <a:cubicBezTo>
                    <a:pt x="2895" y="98"/>
                    <a:pt x="2762" y="0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2883150" y="2431825"/>
              <a:ext cx="96675" cy="124900"/>
            </a:xfrm>
            <a:custGeom>
              <a:avLst/>
              <a:gdLst/>
              <a:ahLst/>
              <a:cxnLst/>
              <a:rect l="l" t="t" r="r" b="b"/>
              <a:pathLst>
                <a:path w="3867" h="4996" extrusionOk="0">
                  <a:moveTo>
                    <a:pt x="1268" y="0"/>
                  </a:moveTo>
                  <a:cubicBezTo>
                    <a:pt x="1104" y="0"/>
                    <a:pt x="956" y="98"/>
                    <a:pt x="894" y="230"/>
                  </a:cubicBezTo>
                  <a:cubicBezTo>
                    <a:pt x="761" y="488"/>
                    <a:pt x="355" y="718"/>
                    <a:pt x="0" y="944"/>
                  </a:cubicBezTo>
                  <a:cubicBezTo>
                    <a:pt x="566" y="1529"/>
                    <a:pt x="843" y="2243"/>
                    <a:pt x="843" y="3039"/>
                  </a:cubicBezTo>
                  <a:cubicBezTo>
                    <a:pt x="843" y="3722"/>
                    <a:pt x="586" y="4358"/>
                    <a:pt x="129" y="4830"/>
                  </a:cubicBezTo>
                  <a:cubicBezTo>
                    <a:pt x="459" y="4938"/>
                    <a:pt x="851" y="4996"/>
                    <a:pt x="1253" y="4996"/>
                  </a:cubicBezTo>
                  <a:cubicBezTo>
                    <a:pt x="1884" y="4996"/>
                    <a:pt x="2542" y="4854"/>
                    <a:pt x="3039" y="4537"/>
                  </a:cubicBezTo>
                  <a:cubicBezTo>
                    <a:pt x="3574" y="4178"/>
                    <a:pt x="3866" y="3659"/>
                    <a:pt x="3866" y="3039"/>
                  </a:cubicBezTo>
                  <a:cubicBezTo>
                    <a:pt x="3866" y="1791"/>
                    <a:pt x="3004" y="1252"/>
                    <a:pt x="2372" y="862"/>
                  </a:cubicBezTo>
                  <a:cubicBezTo>
                    <a:pt x="2357" y="847"/>
                    <a:pt x="2341" y="831"/>
                    <a:pt x="2322" y="831"/>
                  </a:cubicBezTo>
                  <a:cubicBezTo>
                    <a:pt x="2552" y="1268"/>
                    <a:pt x="2747" y="1642"/>
                    <a:pt x="2747" y="2196"/>
                  </a:cubicBezTo>
                  <a:cubicBezTo>
                    <a:pt x="2747" y="2423"/>
                    <a:pt x="2552" y="2602"/>
                    <a:pt x="2322" y="2602"/>
                  </a:cubicBezTo>
                  <a:cubicBezTo>
                    <a:pt x="2095" y="2602"/>
                    <a:pt x="1916" y="2423"/>
                    <a:pt x="1916" y="2196"/>
                  </a:cubicBezTo>
                  <a:cubicBezTo>
                    <a:pt x="1916" y="1463"/>
                    <a:pt x="1268" y="991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/>
          <p:nvPr/>
        </p:nvSpPr>
        <p:spPr>
          <a:xfrm flipH="1">
            <a:off x="7641963" y="28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/>
          <p:nvPr/>
        </p:nvSpPr>
        <p:spPr>
          <a:xfrm flipH="1">
            <a:off x="794350" y="46033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"/>
          <p:cNvSpPr/>
          <p:nvPr/>
        </p:nvSpPr>
        <p:spPr>
          <a:xfrm flipH="1">
            <a:off x="1485375" y="44937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"/>
          <p:cNvSpPr/>
          <p:nvPr/>
        </p:nvSpPr>
        <p:spPr>
          <a:xfrm flipH="1">
            <a:off x="8377050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441950" y="248600"/>
            <a:ext cx="352400" cy="350900"/>
            <a:chOff x="3154950" y="1682900"/>
            <a:chExt cx="352400" cy="350900"/>
          </a:xfrm>
        </p:grpSpPr>
        <p:sp>
          <p:nvSpPr>
            <p:cNvPr id="247" name="Google Shape;247;p15"/>
            <p:cNvSpPr/>
            <p:nvPr/>
          </p:nvSpPr>
          <p:spPr>
            <a:xfrm>
              <a:off x="3471150" y="1772725"/>
              <a:ext cx="36200" cy="48050"/>
            </a:xfrm>
            <a:custGeom>
              <a:avLst/>
              <a:gdLst/>
              <a:ahLst/>
              <a:cxnLst/>
              <a:rect l="l" t="t" r="r" b="b"/>
              <a:pathLst>
                <a:path w="1448" h="1922" extrusionOk="0">
                  <a:moveTo>
                    <a:pt x="878" y="0"/>
                  </a:moveTo>
                  <a:cubicBezTo>
                    <a:pt x="648" y="652"/>
                    <a:pt x="324" y="1315"/>
                    <a:pt x="0" y="1920"/>
                  </a:cubicBezTo>
                  <a:cubicBezTo>
                    <a:pt x="32" y="1921"/>
                    <a:pt x="65" y="1921"/>
                    <a:pt x="98" y="1921"/>
                  </a:cubicBezTo>
                  <a:cubicBezTo>
                    <a:pt x="495" y="1921"/>
                    <a:pt x="933" y="1830"/>
                    <a:pt x="1217" y="1545"/>
                  </a:cubicBezTo>
                  <a:cubicBezTo>
                    <a:pt x="1366" y="1397"/>
                    <a:pt x="1448" y="1217"/>
                    <a:pt x="1428" y="1022"/>
                  </a:cubicBezTo>
                  <a:cubicBezTo>
                    <a:pt x="1428" y="683"/>
                    <a:pt x="1171" y="324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3368750" y="1682900"/>
              <a:ext cx="48775" cy="36200"/>
            </a:xfrm>
            <a:custGeom>
              <a:avLst/>
              <a:gdLst/>
              <a:ahLst/>
              <a:cxnLst/>
              <a:rect l="l" t="t" r="r" b="b"/>
              <a:pathLst>
                <a:path w="1951" h="1448" extrusionOk="0">
                  <a:moveTo>
                    <a:pt x="909" y="0"/>
                  </a:moveTo>
                  <a:cubicBezTo>
                    <a:pt x="714" y="0"/>
                    <a:pt x="535" y="67"/>
                    <a:pt x="390" y="211"/>
                  </a:cubicBezTo>
                  <a:cubicBezTo>
                    <a:pt x="82" y="519"/>
                    <a:pt x="0" y="1007"/>
                    <a:pt x="16" y="1448"/>
                  </a:cubicBezTo>
                  <a:cubicBezTo>
                    <a:pt x="617" y="1104"/>
                    <a:pt x="1299" y="780"/>
                    <a:pt x="1951" y="554"/>
                  </a:cubicBezTo>
                  <a:cubicBezTo>
                    <a:pt x="1623" y="246"/>
                    <a:pt x="1268" y="0"/>
                    <a:pt x="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357325" y="1708800"/>
              <a:ext cx="134900" cy="124125"/>
            </a:xfrm>
            <a:custGeom>
              <a:avLst/>
              <a:gdLst/>
              <a:ahLst/>
              <a:cxnLst/>
              <a:rect l="l" t="t" r="r" b="b"/>
              <a:pathLst>
                <a:path w="5396" h="4965" extrusionOk="0">
                  <a:moveTo>
                    <a:pt x="4054" y="0"/>
                  </a:moveTo>
                  <a:cubicBezTo>
                    <a:pt x="3040" y="0"/>
                    <a:pt x="1326" y="789"/>
                    <a:pt x="1" y="1648"/>
                  </a:cubicBezTo>
                  <a:lnTo>
                    <a:pt x="51" y="1711"/>
                  </a:lnTo>
                  <a:cubicBezTo>
                    <a:pt x="504" y="2151"/>
                    <a:pt x="555" y="2670"/>
                    <a:pt x="601" y="3111"/>
                  </a:cubicBezTo>
                  <a:cubicBezTo>
                    <a:pt x="652" y="3532"/>
                    <a:pt x="699" y="3794"/>
                    <a:pt x="929" y="4020"/>
                  </a:cubicBezTo>
                  <a:cubicBezTo>
                    <a:pt x="1155" y="4246"/>
                    <a:pt x="1417" y="4297"/>
                    <a:pt x="1838" y="4344"/>
                  </a:cubicBezTo>
                  <a:cubicBezTo>
                    <a:pt x="2275" y="4395"/>
                    <a:pt x="2798" y="4457"/>
                    <a:pt x="3250" y="4898"/>
                  </a:cubicBezTo>
                  <a:lnTo>
                    <a:pt x="3301" y="4964"/>
                  </a:lnTo>
                  <a:cubicBezTo>
                    <a:pt x="4405" y="3240"/>
                    <a:pt x="5396" y="884"/>
                    <a:pt x="4733" y="216"/>
                  </a:cubicBezTo>
                  <a:cubicBezTo>
                    <a:pt x="4583" y="67"/>
                    <a:pt x="434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154950" y="1761700"/>
              <a:ext cx="273125" cy="272100"/>
            </a:xfrm>
            <a:custGeom>
              <a:avLst/>
              <a:gdLst/>
              <a:ahLst/>
              <a:cxnLst/>
              <a:rect l="l" t="t" r="r" b="b"/>
              <a:pathLst>
                <a:path w="10925" h="10884" extrusionOk="0">
                  <a:moveTo>
                    <a:pt x="7397" y="0"/>
                  </a:moveTo>
                  <a:cubicBezTo>
                    <a:pt x="6504" y="652"/>
                    <a:pt x="5642" y="1463"/>
                    <a:pt x="5950" y="2520"/>
                  </a:cubicBezTo>
                  <a:lnTo>
                    <a:pt x="5560" y="2911"/>
                  </a:lnTo>
                  <a:cubicBezTo>
                    <a:pt x="5470" y="3008"/>
                    <a:pt x="5352" y="3057"/>
                    <a:pt x="5234" y="3057"/>
                  </a:cubicBezTo>
                  <a:cubicBezTo>
                    <a:pt x="5116" y="3057"/>
                    <a:pt x="4998" y="3008"/>
                    <a:pt x="4908" y="2911"/>
                  </a:cubicBezTo>
                  <a:cubicBezTo>
                    <a:pt x="4733" y="2731"/>
                    <a:pt x="4733" y="2439"/>
                    <a:pt x="4908" y="2263"/>
                  </a:cubicBezTo>
                  <a:cubicBezTo>
                    <a:pt x="5072" y="2099"/>
                    <a:pt x="5072" y="1838"/>
                    <a:pt x="4908" y="1678"/>
                  </a:cubicBezTo>
                  <a:cubicBezTo>
                    <a:pt x="4828" y="1596"/>
                    <a:pt x="4723" y="1555"/>
                    <a:pt x="4617" y="1555"/>
                  </a:cubicBezTo>
                  <a:cubicBezTo>
                    <a:pt x="4512" y="1555"/>
                    <a:pt x="4405" y="1596"/>
                    <a:pt x="4323" y="1678"/>
                  </a:cubicBezTo>
                  <a:cubicBezTo>
                    <a:pt x="3820" y="2181"/>
                    <a:pt x="3820" y="2992"/>
                    <a:pt x="4323" y="3496"/>
                  </a:cubicBezTo>
                  <a:cubicBezTo>
                    <a:pt x="4577" y="3747"/>
                    <a:pt x="4907" y="3873"/>
                    <a:pt x="5236" y="3873"/>
                  </a:cubicBezTo>
                  <a:cubicBezTo>
                    <a:pt x="5565" y="3873"/>
                    <a:pt x="5894" y="3747"/>
                    <a:pt x="6145" y="3496"/>
                  </a:cubicBezTo>
                  <a:lnTo>
                    <a:pt x="6356" y="3285"/>
                  </a:lnTo>
                  <a:cubicBezTo>
                    <a:pt x="6453" y="3414"/>
                    <a:pt x="6566" y="3546"/>
                    <a:pt x="6683" y="3675"/>
                  </a:cubicBezTo>
                  <a:lnTo>
                    <a:pt x="165" y="10194"/>
                  </a:lnTo>
                  <a:cubicBezTo>
                    <a:pt x="1" y="10338"/>
                    <a:pt x="1" y="10600"/>
                    <a:pt x="165" y="10764"/>
                  </a:cubicBezTo>
                  <a:cubicBezTo>
                    <a:pt x="245" y="10844"/>
                    <a:pt x="350" y="10884"/>
                    <a:pt x="456" y="10884"/>
                  </a:cubicBezTo>
                  <a:cubicBezTo>
                    <a:pt x="562" y="10884"/>
                    <a:pt x="668" y="10844"/>
                    <a:pt x="750" y="10764"/>
                  </a:cubicBezTo>
                  <a:lnTo>
                    <a:pt x="7249" y="4245"/>
                  </a:lnTo>
                  <a:cubicBezTo>
                    <a:pt x="7382" y="4358"/>
                    <a:pt x="7511" y="4471"/>
                    <a:pt x="7639" y="4569"/>
                  </a:cubicBezTo>
                  <a:lnTo>
                    <a:pt x="7429" y="4779"/>
                  </a:lnTo>
                  <a:cubicBezTo>
                    <a:pt x="6925" y="5286"/>
                    <a:pt x="6925" y="6098"/>
                    <a:pt x="7429" y="6601"/>
                  </a:cubicBezTo>
                  <a:cubicBezTo>
                    <a:pt x="7680" y="6853"/>
                    <a:pt x="8010" y="6978"/>
                    <a:pt x="8340" y="6978"/>
                  </a:cubicBezTo>
                  <a:cubicBezTo>
                    <a:pt x="8669" y="6978"/>
                    <a:pt x="8999" y="6853"/>
                    <a:pt x="9250" y="6601"/>
                  </a:cubicBezTo>
                  <a:cubicBezTo>
                    <a:pt x="9414" y="6437"/>
                    <a:pt x="9414" y="6180"/>
                    <a:pt x="9250" y="6016"/>
                  </a:cubicBezTo>
                  <a:cubicBezTo>
                    <a:pt x="9169" y="5934"/>
                    <a:pt x="9063" y="5893"/>
                    <a:pt x="8958" y="5893"/>
                  </a:cubicBezTo>
                  <a:cubicBezTo>
                    <a:pt x="8853" y="5893"/>
                    <a:pt x="8747" y="5934"/>
                    <a:pt x="8665" y="6016"/>
                  </a:cubicBezTo>
                  <a:cubicBezTo>
                    <a:pt x="8576" y="6106"/>
                    <a:pt x="8458" y="6150"/>
                    <a:pt x="8340" y="6150"/>
                  </a:cubicBezTo>
                  <a:cubicBezTo>
                    <a:pt x="8222" y="6150"/>
                    <a:pt x="8103" y="6106"/>
                    <a:pt x="8014" y="6016"/>
                  </a:cubicBezTo>
                  <a:cubicBezTo>
                    <a:pt x="7834" y="5836"/>
                    <a:pt x="7834" y="5544"/>
                    <a:pt x="8014" y="5364"/>
                  </a:cubicBezTo>
                  <a:lnTo>
                    <a:pt x="8404" y="4974"/>
                  </a:lnTo>
                  <a:cubicBezTo>
                    <a:pt x="8555" y="5019"/>
                    <a:pt x="8701" y="5039"/>
                    <a:pt x="8842" y="5039"/>
                  </a:cubicBezTo>
                  <a:cubicBezTo>
                    <a:pt x="9690" y="5039"/>
                    <a:pt x="10366" y="4297"/>
                    <a:pt x="10924" y="3531"/>
                  </a:cubicBezTo>
                  <a:lnTo>
                    <a:pt x="10760" y="3367"/>
                  </a:lnTo>
                  <a:cubicBezTo>
                    <a:pt x="10534" y="3141"/>
                    <a:pt x="10257" y="3090"/>
                    <a:pt x="9836" y="3043"/>
                  </a:cubicBezTo>
                  <a:cubicBezTo>
                    <a:pt x="9414" y="2992"/>
                    <a:pt x="8876" y="2926"/>
                    <a:pt x="8439" y="2489"/>
                  </a:cubicBezTo>
                  <a:cubicBezTo>
                    <a:pt x="7998" y="2048"/>
                    <a:pt x="7932" y="1514"/>
                    <a:pt x="7885" y="1093"/>
                  </a:cubicBezTo>
                  <a:cubicBezTo>
                    <a:pt x="7834" y="667"/>
                    <a:pt x="7803" y="390"/>
                    <a:pt x="7577" y="164"/>
                  </a:cubicBezTo>
                  <a:lnTo>
                    <a:pt x="73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6"/>
          <p:cNvSpPr>
            <a:spLocks noGrp="1"/>
          </p:cNvSpPr>
          <p:nvPr>
            <p:ph type="pic" idx="2"/>
          </p:nvPr>
        </p:nvSpPr>
        <p:spPr>
          <a:xfrm>
            <a:off x="380900" y="910825"/>
            <a:ext cx="3110100" cy="39171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16"/>
          <p:cNvSpPr/>
          <p:nvPr/>
        </p:nvSpPr>
        <p:spPr>
          <a:xfrm flipH="1">
            <a:off x="685050" y="36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flipH="1">
            <a:off x="8567763" y="8070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 flipH="1">
            <a:off x="8289000" y="27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6"/>
          <p:cNvGrpSpPr/>
          <p:nvPr/>
        </p:nvGrpSpPr>
        <p:grpSpPr>
          <a:xfrm rot="529082">
            <a:off x="8510342" y="4456177"/>
            <a:ext cx="295056" cy="351232"/>
            <a:chOff x="2671400" y="3543150"/>
            <a:chExt cx="295050" cy="351225"/>
          </a:xfrm>
        </p:grpSpPr>
        <p:sp>
          <p:nvSpPr>
            <p:cNvPr id="258" name="Google Shape;258;p16"/>
            <p:cNvSpPr/>
            <p:nvPr/>
          </p:nvSpPr>
          <p:spPr>
            <a:xfrm>
              <a:off x="2712475" y="3718025"/>
              <a:ext cx="212150" cy="45075"/>
            </a:xfrm>
            <a:custGeom>
              <a:avLst/>
              <a:gdLst/>
              <a:ahLst/>
              <a:cxnLst/>
              <a:rect l="l" t="t" r="r" b="b"/>
              <a:pathLst>
                <a:path w="8486" h="1803" extrusionOk="0">
                  <a:moveTo>
                    <a:pt x="0" y="0"/>
                  </a:moveTo>
                  <a:lnTo>
                    <a:pt x="1576" y="1803"/>
                  </a:lnTo>
                  <a:lnTo>
                    <a:pt x="6905" y="1803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671400" y="3728550"/>
              <a:ext cx="295050" cy="165825"/>
            </a:xfrm>
            <a:custGeom>
              <a:avLst/>
              <a:gdLst/>
              <a:ahLst/>
              <a:cxnLst/>
              <a:rect l="l" t="t" r="r" b="b"/>
              <a:pathLst>
                <a:path w="11802" h="6633" extrusionOk="0">
                  <a:moveTo>
                    <a:pt x="6762" y="3367"/>
                  </a:moveTo>
                  <a:cubicBezTo>
                    <a:pt x="6988" y="3367"/>
                    <a:pt x="7183" y="3543"/>
                    <a:pt x="7183" y="3773"/>
                  </a:cubicBezTo>
                  <a:cubicBezTo>
                    <a:pt x="7183" y="3999"/>
                    <a:pt x="6988" y="4179"/>
                    <a:pt x="6762" y="4179"/>
                  </a:cubicBezTo>
                  <a:lnTo>
                    <a:pt x="5006" y="4179"/>
                  </a:lnTo>
                  <a:cubicBezTo>
                    <a:pt x="4780" y="4179"/>
                    <a:pt x="4600" y="3999"/>
                    <a:pt x="4600" y="3773"/>
                  </a:cubicBezTo>
                  <a:cubicBezTo>
                    <a:pt x="4600" y="3543"/>
                    <a:pt x="4780" y="3367"/>
                    <a:pt x="5006" y="3367"/>
                  </a:cubicBezTo>
                  <a:close/>
                  <a:moveTo>
                    <a:pt x="926" y="1"/>
                  </a:moveTo>
                  <a:lnTo>
                    <a:pt x="63" y="2295"/>
                  </a:lnTo>
                  <a:cubicBezTo>
                    <a:pt x="1" y="2505"/>
                    <a:pt x="99" y="2732"/>
                    <a:pt x="309" y="2813"/>
                  </a:cubicBezTo>
                  <a:cubicBezTo>
                    <a:pt x="356" y="2832"/>
                    <a:pt x="404" y="2840"/>
                    <a:pt x="452" y="2840"/>
                  </a:cubicBezTo>
                  <a:cubicBezTo>
                    <a:pt x="621" y="2840"/>
                    <a:pt x="783" y="2735"/>
                    <a:pt x="844" y="2568"/>
                  </a:cubicBezTo>
                  <a:lnTo>
                    <a:pt x="1269" y="1448"/>
                  </a:lnTo>
                  <a:lnTo>
                    <a:pt x="2424" y="6309"/>
                  </a:lnTo>
                  <a:cubicBezTo>
                    <a:pt x="2455" y="6504"/>
                    <a:pt x="2634" y="6633"/>
                    <a:pt x="2814" y="6633"/>
                  </a:cubicBezTo>
                  <a:lnTo>
                    <a:pt x="8958" y="6633"/>
                  </a:lnTo>
                  <a:cubicBezTo>
                    <a:pt x="9153" y="6633"/>
                    <a:pt x="9313" y="6504"/>
                    <a:pt x="9364" y="6309"/>
                  </a:cubicBezTo>
                  <a:lnTo>
                    <a:pt x="10518" y="1448"/>
                  </a:lnTo>
                  <a:lnTo>
                    <a:pt x="10940" y="2568"/>
                  </a:lnTo>
                  <a:cubicBezTo>
                    <a:pt x="10987" y="2732"/>
                    <a:pt x="11150" y="2845"/>
                    <a:pt x="11314" y="2845"/>
                  </a:cubicBezTo>
                  <a:cubicBezTo>
                    <a:pt x="11607" y="2845"/>
                    <a:pt x="11802" y="2552"/>
                    <a:pt x="11704" y="2295"/>
                  </a:cubicBezTo>
                  <a:lnTo>
                    <a:pt x="10858" y="1"/>
                  </a:lnTo>
                  <a:lnTo>
                    <a:pt x="9056" y="2064"/>
                  </a:lnTo>
                  <a:cubicBezTo>
                    <a:pt x="8974" y="2162"/>
                    <a:pt x="8860" y="2213"/>
                    <a:pt x="8743" y="2213"/>
                  </a:cubicBezTo>
                  <a:lnTo>
                    <a:pt x="3040" y="2213"/>
                  </a:lnTo>
                  <a:cubicBezTo>
                    <a:pt x="2911" y="2213"/>
                    <a:pt x="2814" y="2162"/>
                    <a:pt x="2732" y="2064"/>
                  </a:cubicBezTo>
                  <a:lnTo>
                    <a:pt x="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757925" y="3679400"/>
              <a:ext cx="23225" cy="17875"/>
            </a:xfrm>
            <a:custGeom>
              <a:avLst/>
              <a:gdLst/>
              <a:ahLst/>
              <a:cxnLst/>
              <a:rect l="l" t="t" r="r" b="b"/>
              <a:pathLst>
                <a:path w="929" h="715" extrusionOk="0">
                  <a:moveTo>
                    <a:pt x="472" y="1"/>
                  </a:moveTo>
                  <a:cubicBezTo>
                    <a:pt x="211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29" y="714"/>
                  </a:lnTo>
                  <a:lnTo>
                    <a:pt x="929" y="473"/>
                  </a:lnTo>
                  <a:cubicBezTo>
                    <a:pt x="929" y="211"/>
                    <a:pt x="71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855850" y="3679400"/>
              <a:ext cx="23625" cy="17875"/>
            </a:xfrm>
            <a:custGeom>
              <a:avLst/>
              <a:gdLst/>
              <a:ahLst/>
              <a:cxnLst/>
              <a:rect l="l" t="t" r="r" b="b"/>
              <a:pathLst>
                <a:path w="945" h="715" extrusionOk="0">
                  <a:moveTo>
                    <a:pt x="472" y="1"/>
                  </a:moveTo>
                  <a:cubicBezTo>
                    <a:pt x="215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44" y="714"/>
                  </a:lnTo>
                  <a:lnTo>
                    <a:pt x="944" y="473"/>
                  </a:lnTo>
                  <a:cubicBezTo>
                    <a:pt x="944" y="211"/>
                    <a:pt x="733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703900" y="3625375"/>
              <a:ext cx="98800" cy="71900"/>
            </a:xfrm>
            <a:custGeom>
              <a:avLst/>
              <a:gdLst/>
              <a:ahLst/>
              <a:cxnLst/>
              <a:rect l="l" t="t" r="r" b="b"/>
              <a:pathLst>
                <a:path w="3952" h="2876" extrusionOk="0">
                  <a:moveTo>
                    <a:pt x="2633" y="0"/>
                  </a:moveTo>
                  <a:cubicBezTo>
                    <a:pt x="1170" y="0"/>
                    <a:pt x="0" y="1186"/>
                    <a:pt x="0" y="2634"/>
                  </a:cubicBezTo>
                  <a:lnTo>
                    <a:pt x="0" y="2875"/>
                  </a:lnTo>
                  <a:lnTo>
                    <a:pt x="1334" y="2875"/>
                  </a:lnTo>
                  <a:lnTo>
                    <a:pt x="1334" y="2634"/>
                  </a:lnTo>
                  <a:cubicBezTo>
                    <a:pt x="1334" y="1916"/>
                    <a:pt x="1919" y="1350"/>
                    <a:pt x="2633" y="1350"/>
                  </a:cubicBezTo>
                  <a:cubicBezTo>
                    <a:pt x="2860" y="1350"/>
                    <a:pt x="3090" y="1413"/>
                    <a:pt x="3285" y="1526"/>
                  </a:cubicBezTo>
                  <a:cubicBezTo>
                    <a:pt x="3429" y="1089"/>
                    <a:pt x="3659" y="699"/>
                    <a:pt x="3952" y="355"/>
                  </a:cubicBezTo>
                  <a:cubicBezTo>
                    <a:pt x="3562" y="129"/>
                    <a:pt x="3105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801800" y="3543150"/>
              <a:ext cx="138225" cy="154125"/>
            </a:xfrm>
            <a:custGeom>
              <a:avLst/>
              <a:gdLst/>
              <a:ahLst/>
              <a:cxnLst/>
              <a:rect l="l" t="t" r="r" b="b"/>
              <a:pathLst>
                <a:path w="5529" h="6165" extrusionOk="0">
                  <a:moveTo>
                    <a:pt x="3095" y="0"/>
                  </a:moveTo>
                  <a:cubicBezTo>
                    <a:pt x="2890" y="0"/>
                    <a:pt x="2713" y="139"/>
                    <a:pt x="2685" y="348"/>
                  </a:cubicBezTo>
                  <a:lnTo>
                    <a:pt x="2197" y="3320"/>
                  </a:lnTo>
                  <a:cubicBezTo>
                    <a:pt x="960" y="3531"/>
                    <a:pt x="1" y="4620"/>
                    <a:pt x="1" y="5923"/>
                  </a:cubicBezTo>
                  <a:lnTo>
                    <a:pt x="1" y="6164"/>
                  </a:lnTo>
                  <a:lnTo>
                    <a:pt x="1351" y="6164"/>
                  </a:lnTo>
                  <a:lnTo>
                    <a:pt x="1351" y="5923"/>
                  </a:lnTo>
                  <a:cubicBezTo>
                    <a:pt x="1351" y="5205"/>
                    <a:pt x="1920" y="4639"/>
                    <a:pt x="2634" y="4639"/>
                  </a:cubicBezTo>
                  <a:cubicBezTo>
                    <a:pt x="3352" y="4639"/>
                    <a:pt x="3918" y="5205"/>
                    <a:pt x="3918" y="5923"/>
                  </a:cubicBezTo>
                  <a:lnTo>
                    <a:pt x="3918" y="6164"/>
                  </a:lnTo>
                  <a:lnTo>
                    <a:pt x="5267" y="6164"/>
                  </a:lnTo>
                  <a:lnTo>
                    <a:pt x="5267" y="5923"/>
                  </a:lnTo>
                  <a:cubicBezTo>
                    <a:pt x="5267" y="5107"/>
                    <a:pt x="4893" y="4378"/>
                    <a:pt x="4308" y="3890"/>
                  </a:cubicBezTo>
                  <a:lnTo>
                    <a:pt x="5447" y="1257"/>
                  </a:lnTo>
                  <a:cubicBezTo>
                    <a:pt x="5529" y="1046"/>
                    <a:pt x="5431" y="800"/>
                    <a:pt x="5221" y="718"/>
                  </a:cubicBezTo>
                  <a:cubicBezTo>
                    <a:pt x="5165" y="693"/>
                    <a:pt x="5107" y="681"/>
                    <a:pt x="5050" y="681"/>
                  </a:cubicBezTo>
                  <a:cubicBezTo>
                    <a:pt x="4892" y="681"/>
                    <a:pt x="4742" y="775"/>
                    <a:pt x="4682" y="933"/>
                  </a:cubicBezTo>
                  <a:lnTo>
                    <a:pt x="3609" y="3469"/>
                  </a:lnTo>
                  <a:cubicBezTo>
                    <a:pt x="3414" y="3402"/>
                    <a:pt x="3235" y="3352"/>
                    <a:pt x="3040" y="3320"/>
                  </a:cubicBezTo>
                  <a:lnTo>
                    <a:pt x="3496" y="477"/>
                  </a:lnTo>
                  <a:cubicBezTo>
                    <a:pt x="3527" y="250"/>
                    <a:pt x="3383" y="36"/>
                    <a:pt x="3157" y="5"/>
                  </a:cubicBezTo>
                  <a:cubicBezTo>
                    <a:pt x="3136" y="2"/>
                    <a:pt x="3115" y="0"/>
                    <a:pt x="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7"/>
          <p:cNvSpPr/>
          <p:nvPr/>
        </p:nvSpPr>
        <p:spPr>
          <a:xfrm flipH="1">
            <a:off x="8677088" y="540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"/>
          <p:cNvSpPr/>
          <p:nvPr/>
        </p:nvSpPr>
        <p:spPr>
          <a:xfrm flipH="1">
            <a:off x="325000" y="4287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"/>
          <p:cNvSpPr/>
          <p:nvPr/>
        </p:nvSpPr>
        <p:spPr>
          <a:xfrm flipH="1">
            <a:off x="8284575" y="18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17"/>
          <p:cNvGrpSpPr/>
          <p:nvPr/>
        </p:nvGrpSpPr>
        <p:grpSpPr>
          <a:xfrm rot="1800044">
            <a:off x="8466825" y="4444387"/>
            <a:ext cx="275519" cy="351117"/>
            <a:chOff x="3696250" y="3543075"/>
            <a:chExt cx="275525" cy="351125"/>
          </a:xfrm>
        </p:grpSpPr>
        <p:sp>
          <p:nvSpPr>
            <p:cNvPr id="271" name="Google Shape;271;p17"/>
            <p:cNvSpPr/>
            <p:nvPr/>
          </p:nvSpPr>
          <p:spPr>
            <a:xfrm>
              <a:off x="3740125" y="3698125"/>
              <a:ext cx="187775" cy="196075"/>
            </a:xfrm>
            <a:custGeom>
              <a:avLst/>
              <a:gdLst/>
              <a:ahLst/>
              <a:cxnLst/>
              <a:rect l="l" t="t" r="r" b="b"/>
              <a:pathLst>
                <a:path w="7511" h="7843" extrusionOk="0">
                  <a:moveTo>
                    <a:pt x="3757" y="1"/>
                  </a:moveTo>
                  <a:cubicBezTo>
                    <a:pt x="1417" y="1"/>
                    <a:pt x="227" y="1038"/>
                    <a:pt x="180" y="1073"/>
                  </a:cubicBezTo>
                  <a:cubicBezTo>
                    <a:pt x="32" y="1202"/>
                    <a:pt x="1" y="1413"/>
                    <a:pt x="98" y="1577"/>
                  </a:cubicBezTo>
                  <a:lnTo>
                    <a:pt x="3399" y="7623"/>
                  </a:lnTo>
                  <a:cubicBezTo>
                    <a:pt x="3480" y="7770"/>
                    <a:pt x="3623" y="7843"/>
                    <a:pt x="3763" y="7843"/>
                  </a:cubicBezTo>
                  <a:cubicBezTo>
                    <a:pt x="3903" y="7843"/>
                    <a:pt x="4040" y="7770"/>
                    <a:pt x="4112" y="7623"/>
                  </a:cubicBezTo>
                  <a:lnTo>
                    <a:pt x="7428" y="1577"/>
                  </a:lnTo>
                  <a:cubicBezTo>
                    <a:pt x="7510" y="1413"/>
                    <a:pt x="7479" y="1202"/>
                    <a:pt x="7331" y="1073"/>
                  </a:cubicBezTo>
                  <a:cubicBezTo>
                    <a:pt x="7284" y="1038"/>
                    <a:pt x="6114" y="1"/>
                    <a:pt x="3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3697500" y="3543075"/>
              <a:ext cx="273500" cy="71300"/>
            </a:xfrm>
            <a:custGeom>
              <a:avLst/>
              <a:gdLst/>
              <a:ahLst/>
              <a:cxnLst/>
              <a:rect l="l" t="t" r="r" b="b"/>
              <a:pathLst>
                <a:path w="10940" h="2852" extrusionOk="0">
                  <a:moveTo>
                    <a:pt x="5469" y="1"/>
                  </a:moveTo>
                  <a:cubicBezTo>
                    <a:pt x="3998" y="1"/>
                    <a:pt x="2527" y="431"/>
                    <a:pt x="1284" y="1291"/>
                  </a:cubicBezTo>
                  <a:cubicBezTo>
                    <a:pt x="633" y="1747"/>
                    <a:pt x="196" y="2204"/>
                    <a:pt x="1" y="2446"/>
                  </a:cubicBezTo>
                  <a:cubicBezTo>
                    <a:pt x="910" y="2477"/>
                    <a:pt x="1737" y="2610"/>
                    <a:pt x="2470" y="2851"/>
                  </a:cubicBezTo>
                  <a:cubicBezTo>
                    <a:pt x="2632" y="2165"/>
                    <a:pt x="3242" y="1702"/>
                    <a:pt x="3917" y="1702"/>
                  </a:cubicBezTo>
                  <a:cubicBezTo>
                    <a:pt x="4056" y="1702"/>
                    <a:pt x="4198" y="1722"/>
                    <a:pt x="4339" y="1763"/>
                  </a:cubicBezTo>
                  <a:cubicBezTo>
                    <a:pt x="4639" y="1429"/>
                    <a:pt x="5050" y="1263"/>
                    <a:pt x="5461" y="1263"/>
                  </a:cubicBezTo>
                  <a:cubicBezTo>
                    <a:pt x="5871" y="1263"/>
                    <a:pt x="6282" y="1429"/>
                    <a:pt x="6582" y="1763"/>
                  </a:cubicBezTo>
                  <a:cubicBezTo>
                    <a:pt x="6724" y="1722"/>
                    <a:pt x="6866" y="1702"/>
                    <a:pt x="7005" y="1702"/>
                  </a:cubicBezTo>
                  <a:cubicBezTo>
                    <a:pt x="7682" y="1702"/>
                    <a:pt x="8292" y="2165"/>
                    <a:pt x="8466" y="2851"/>
                  </a:cubicBezTo>
                  <a:cubicBezTo>
                    <a:pt x="9200" y="2610"/>
                    <a:pt x="10011" y="2477"/>
                    <a:pt x="10940" y="2446"/>
                  </a:cubicBezTo>
                  <a:cubicBezTo>
                    <a:pt x="10729" y="2204"/>
                    <a:pt x="10304" y="1747"/>
                    <a:pt x="9656" y="1291"/>
                  </a:cubicBezTo>
                  <a:cubicBezTo>
                    <a:pt x="8412" y="431"/>
                    <a:pt x="6940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3778750" y="3595150"/>
              <a:ext cx="110925" cy="77750"/>
            </a:xfrm>
            <a:custGeom>
              <a:avLst/>
              <a:gdLst/>
              <a:ahLst/>
              <a:cxnLst/>
              <a:rect l="l" t="t" r="r" b="b"/>
              <a:pathLst>
                <a:path w="4437" h="3110" extrusionOk="0">
                  <a:moveTo>
                    <a:pt x="2218" y="1"/>
                  </a:moveTo>
                  <a:cubicBezTo>
                    <a:pt x="1978" y="1"/>
                    <a:pt x="1738" y="127"/>
                    <a:pt x="1608" y="378"/>
                  </a:cubicBezTo>
                  <a:cubicBezTo>
                    <a:pt x="1531" y="520"/>
                    <a:pt x="1390" y="597"/>
                    <a:pt x="1239" y="597"/>
                  </a:cubicBezTo>
                  <a:cubicBezTo>
                    <a:pt x="1167" y="597"/>
                    <a:pt x="1092" y="579"/>
                    <a:pt x="1023" y="542"/>
                  </a:cubicBezTo>
                  <a:cubicBezTo>
                    <a:pt x="915" y="475"/>
                    <a:pt x="797" y="445"/>
                    <a:pt x="681" y="445"/>
                  </a:cubicBezTo>
                  <a:cubicBezTo>
                    <a:pt x="345" y="445"/>
                    <a:pt x="24" y="702"/>
                    <a:pt x="1" y="1077"/>
                  </a:cubicBezTo>
                  <a:cubicBezTo>
                    <a:pt x="909" y="1517"/>
                    <a:pt x="1658" y="2185"/>
                    <a:pt x="2212" y="3109"/>
                  </a:cubicBezTo>
                  <a:cubicBezTo>
                    <a:pt x="2731" y="2247"/>
                    <a:pt x="3461" y="1549"/>
                    <a:pt x="4436" y="1077"/>
                  </a:cubicBezTo>
                  <a:cubicBezTo>
                    <a:pt x="4401" y="702"/>
                    <a:pt x="4086" y="445"/>
                    <a:pt x="3747" y="445"/>
                  </a:cubicBezTo>
                  <a:cubicBezTo>
                    <a:pt x="3630" y="445"/>
                    <a:pt x="3510" y="475"/>
                    <a:pt x="3398" y="542"/>
                  </a:cubicBezTo>
                  <a:cubicBezTo>
                    <a:pt x="3335" y="579"/>
                    <a:pt x="3263" y="597"/>
                    <a:pt x="3191" y="597"/>
                  </a:cubicBezTo>
                  <a:cubicBezTo>
                    <a:pt x="3042" y="597"/>
                    <a:pt x="2895" y="520"/>
                    <a:pt x="2829" y="378"/>
                  </a:cubicBezTo>
                  <a:cubicBezTo>
                    <a:pt x="2698" y="127"/>
                    <a:pt x="2458" y="1"/>
                    <a:pt x="2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3696250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0" y="1"/>
                  </a:moveTo>
                  <a:lnTo>
                    <a:pt x="1689" y="3153"/>
                  </a:lnTo>
                  <a:cubicBezTo>
                    <a:pt x="2161" y="2845"/>
                    <a:pt x="3152" y="2291"/>
                    <a:pt x="4682" y="2146"/>
                  </a:cubicBezTo>
                  <a:cubicBezTo>
                    <a:pt x="3640" y="586"/>
                    <a:pt x="1884" y="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3854725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4682" y="1"/>
                  </a:moveTo>
                  <a:lnTo>
                    <a:pt x="4682" y="1"/>
                  </a:lnTo>
                  <a:cubicBezTo>
                    <a:pt x="2813" y="32"/>
                    <a:pt x="1058" y="586"/>
                    <a:pt x="0" y="2146"/>
                  </a:cubicBezTo>
                  <a:cubicBezTo>
                    <a:pt x="1530" y="2291"/>
                    <a:pt x="2536" y="2845"/>
                    <a:pt x="3008" y="3153"/>
                  </a:cubicBezTo>
                  <a:lnTo>
                    <a:pt x="46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7"/>
          <p:cNvGrpSpPr/>
          <p:nvPr/>
        </p:nvGrpSpPr>
        <p:grpSpPr>
          <a:xfrm>
            <a:off x="8284575" y="422625"/>
            <a:ext cx="352750" cy="351225"/>
            <a:chOff x="3658500" y="1682800"/>
            <a:chExt cx="352750" cy="351225"/>
          </a:xfrm>
        </p:grpSpPr>
        <p:sp>
          <p:nvSpPr>
            <p:cNvPr id="277" name="Google Shape;277;p17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325000" y="274875"/>
            <a:ext cx="351925" cy="351125"/>
            <a:chOff x="2642925" y="1682900"/>
            <a:chExt cx="351925" cy="351125"/>
          </a:xfrm>
        </p:grpSpPr>
        <p:sp>
          <p:nvSpPr>
            <p:cNvPr id="282" name="Google Shape;282;p17"/>
            <p:cNvSpPr/>
            <p:nvPr/>
          </p:nvSpPr>
          <p:spPr>
            <a:xfrm>
              <a:off x="2872500" y="1771025"/>
              <a:ext cx="37125" cy="33425"/>
            </a:xfrm>
            <a:custGeom>
              <a:avLst/>
              <a:gdLst/>
              <a:ahLst/>
              <a:cxnLst/>
              <a:rect l="l" t="t" r="r" b="b"/>
              <a:pathLst>
                <a:path w="1485" h="1337" extrusionOk="0">
                  <a:moveTo>
                    <a:pt x="421" y="1"/>
                  </a:moveTo>
                  <a:cubicBezTo>
                    <a:pt x="321" y="1"/>
                    <a:pt x="218" y="17"/>
                    <a:pt x="114" y="53"/>
                  </a:cubicBezTo>
                  <a:cubicBezTo>
                    <a:pt x="114" y="53"/>
                    <a:pt x="134" y="638"/>
                    <a:pt x="1" y="1336"/>
                  </a:cubicBezTo>
                  <a:lnTo>
                    <a:pt x="1" y="1336"/>
                  </a:lnTo>
                  <a:cubicBezTo>
                    <a:pt x="18" y="1329"/>
                    <a:pt x="576" y="1207"/>
                    <a:pt x="1304" y="1188"/>
                  </a:cubicBezTo>
                  <a:cubicBezTo>
                    <a:pt x="1484" y="577"/>
                    <a:pt x="1011" y="1"/>
                    <a:pt x="421" y="1"/>
                  </a:cubicBezTo>
                  <a:close/>
                  <a:moveTo>
                    <a:pt x="1" y="1336"/>
                  </a:moveTo>
                  <a:cubicBezTo>
                    <a:pt x="1" y="1336"/>
                    <a:pt x="1" y="1336"/>
                    <a:pt x="1" y="1336"/>
                  </a:cubicBezTo>
                  <a:cubicBezTo>
                    <a:pt x="1" y="1336"/>
                    <a:pt x="1" y="1336"/>
                    <a:pt x="1" y="1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2642925" y="1941725"/>
              <a:ext cx="92300" cy="92300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" y="1"/>
                  </a:moveTo>
                  <a:lnTo>
                    <a:pt x="3691" y="3691"/>
                  </a:lnTo>
                  <a:cubicBezTo>
                    <a:pt x="3332" y="2634"/>
                    <a:pt x="3235" y="1417"/>
                    <a:pt x="3465" y="231"/>
                  </a:cubicBezTo>
                  <a:lnTo>
                    <a:pt x="3465" y="231"/>
                  </a:lnTo>
                  <a:cubicBezTo>
                    <a:pt x="3034" y="313"/>
                    <a:pt x="2600" y="352"/>
                    <a:pt x="2171" y="352"/>
                  </a:cubicBezTo>
                  <a:cubicBezTo>
                    <a:pt x="1415" y="352"/>
                    <a:pt x="675" y="2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2863150" y="1682900"/>
              <a:ext cx="131700" cy="129625"/>
            </a:xfrm>
            <a:custGeom>
              <a:avLst/>
              <a:gdLst/>
              <a:ahLst/>
              <a:cxnLst/>
              <a:rect l="l" t="t" r="r" b="b"/>
              <a:pathLst>
                <a:path w="5268" h="5185" extrusionOk="0">
                  <a:moveTo>
                    <a:pt x="1042" y="0"/>
                  </a:moveTo>
                  <a:cubicBezTo>
                    <a:pt x="441" y="0"/>
                    <a:pt x="98" y="277"/>
                    <a:pt x="1" y="847"/>
                  </a:cubicBezTo>
                  <a:cubicBezTo>
                    <a:pt x="20" y="878"/>
                    <a:pt x="328" y="1627"/>
                    <a:pt x="457" y="2731"/>
                  </a:cubicBezTo>
                  <a:cubicBezTo>
                    <a:pt x="564" y="2705"/>
                    <a:pt x="677" y="2694"/>
                    <a:pt x="791" y="2694"/>
                  </a:cubicBezTo>
                  <a:cubicBezTo>
                    <a:pt x="884" y="2694"/>
                    <a:pt x="979" y="2701"/>
                    <a:pt x="1073" y="2715"/>
                  </a:cubicBezTo>
                  <a:lnTo>
                    <a:pt x="1288" y="2099"/>
                  </a:lnTo>
                  <a:cubicBezTo>
                    <a:pt x="1338" y="1913"/>
                    <a:pt x="1509" y="1803"/>
                    <a:pt x="1684" y="1803"/>
                  </a:cubicBezTo>
                  <a:cubicBezTo>
                    <a:pt x="1725" y="1803"/>
                    <a:pt x="1767" y="1809"/>
                    <a:pt x="1807" y="1822"/>
                  </a:cubicBezTo>
                  <a:cubicBezTo>
                    <a:pt x="2033" y="1904"/>
                    <a:pt x="2146" y="2130"/>
                    <a:pt x="2084" y="2356"/>
                  </a:cubicBezTo>
                  <a:lnTo>
                    <a:pt x="1838" y="3055"/>
                  </a:lnTo>
                  <a:cubicBezTo>
                    <a:pt x="1971" y="3152"/>
                    <a:pt x="2084" y="3269"/>
                    <a:pt x="2197" y="3398"/>
                  </a:cubicBezTo>
                  <a:lnTo>
                    <a:pt x="2880" y="3152"/>
                  </a:lnTo>
                  <a:cubicBezTo>
                    <a:pt x="2921" y="3141"/>
                    <a:pt x="2963" y="3135"/>
                    <a:pt x="3004" y="3135"/>
                  </a:cubicBezTo>
                  <a:cubicBezTo>
                    <a:pt x="3185" y="3135"/>
                    <a:pt x="3350" y="3245"/>
                    <a:pt x="3414" y="3429"/>
                  </a:cubicBezTo>
                  <a:cubicBezTo>
                    <a:pt x="3480" y="3640"/>
                    <a:pt x="3367" y="3886"/>
                    <a:pt x="3157" y="3952"/>
                  </a:cubicBezTo>
                  <a:lnTo>
                    <a:pt x="2521" y="4163"/>
                  </a:lnTo>
                  <a:cubicBezTo>
                    <a:pt x="2556" y="4358"/>
                    <a:pt x="2556" y="4553"/>
                    <a:pt x="2521" y="4748"/>
                  </a:cubicBezTo>
                  <a:cubicBezTo>
                    <a:pt x="3609" y="4861"/>
                    <a:pt x="4343" y="5169"/>
                    <a:pt x="4389" y="5185"/>
                  </a:cubicBezTo>
                  <a:cubicBezTo>
                    <a:pt x="4912" y="5087"/>
                    <a:pt x="5236" y="4877"/>
                    <a:pt x="5236" y="4194"/>
                  </a:cubicBezTo>
                  <a:cubicBezTo>
                    <a:pt x="5236" y="3835"/>
                    <a:pt x="5107" y="3496"/>
                    <a:pt x="4877" y="3219"/>
                  </a:cubicBezTo>
                  <a:cubicBezTo>
                    <a:pt x="5267" y="2423"/>
                    <a:pt x="4780" y="1463"/>
                    <a:pt x="3886" y="1350"/>
                  </a:cubicBezTo>
                  <a:cubicBezTo>
                    <a:pt x="3800" y="669"/>
                    <a:pt x="3221" y="223"/>
                    <a:pt x="2598" y="223"/>
                  </a:cubicBezTo>
                  <a:cubicBezTo>
                    <a:pt x="2405" y="223"/>
                    <a:pt x="2206" y="266"/>
                    <a:pt x="2018" y="359"/>
                  </a:cubicBezTo>
                  <a:cubicBezTo>
                    <a:pt x="1756" y="129"/>
                    <a:pt x="1401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2645750" y="1718675"/>
              <a:ext cx="211775" cy="211050"/>
            </a:xfrm>
            <a:custGeom>
              <a:avLst/>
              <a:gdLst/>
              <a:ahLst/>
              <a:cxnLst/>
              <a:rect l="l" t="t" r="r" b="b"/>
              <a:pathLst>
                <a:path w="8471" h="8442" extrusionOk="0">
                  <a:moveTo>
                    <a:pt x="8014" y="1"/>
                  </a:moveTo>
                  <a:lnTo>
                    <a:pt x="1" y="8061"/>
                  </a:lnTo>
                  <a:cubicBezTo>
                    <a:pt x="630" y="8310"/>
                    <a:pt x="1343" y="8441"/>
                    <a:pt x="2071" y="8441"/>
                  </a:cubicBezTo>
                  <a:cubicBezTo>
                    <a:pt x="2585" y="8441"/>
                    <a:pt x="3106" y="8376"/>
                    <a:pt x="3610" y="8240"/>
                  </a:cubicBezTo>
                  <a:cubicBezTo>
                    <a:pt x="3984" y="7167"/>
                    <a:pt x="4636" y="6227"/>
                    <a:pt x="5431" y="5412"/>
                  </a:cubicBezTo>
                  <a:cubicBezTo>
                    <a:pt x="6227" y="4616"/>
                    <a:pt x="7156" y="4031"/>
                    <a:pt x="8162" y="3672"/>
                  </a:cubicBezTo>
                  <a:cubicBezTo>
                    <a:pt x="8470" y="2470"/>
                    <a:pt x="8404" y="1121"/>
                    <a:pt x="8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2746600" y="1821475"/>
              <a:ext cx="211675" cy="209725"/>
            </a:xfrm>
            <a:custGeom>
              <a:avLst/>
              <a:gdLst/>
              <a:ahLst/>
              <a:cxnLst/>
              <a:rect l="l" t="t" r="r" b="b"/>
              <a:pathLst>
                <a:path w="8467" h="8389" extrusionOk="0">
                  <a:moveTo>
                    <a:pt x="5135" y="1284"/>
                  </a:moveTo>
                  <a:cubicBezTo>
                    <a:pt x="5365" y="1284"/>
                    <a:pt x="5560" y="1479"/>
                    <a:pt x="5560" y="1706"/>
                  </a:cubicBezTo>
                  <a:cubicBezTo>
                    <a:pt x="5560" y="1936"/>
                    <a:pt x="5365" y="2115"/>
                    <a:pt x="5135" y="2115"/>
                  </a:cubicBezTo>
                  <a:cubicBezTo>
                    <a:pt x="4908" y="2115"/>
                    <a:pt x="4713" y="1936"/>
                    <a:pt x="4713" y="1706"/>
                  </a:cubicBezTo>
                  <a:cubicBezTo>
                    <a:pt x="4713" y="1479"/>
                    <a:pt x="4908" y="1284"/>
                    <a:pt x="5135" y="1284"/>
                  </a:cubicBezTo>
                  <a:close/>
                  <a:moveTo>
                    <a:pt x="3348" y="2618"/>
                  </a:moveTo>
                  <a:cubicBezTo>
                    <a:pt x="3590" y="2618"/>
                    <a:pt x="3769" y="2813"/>
                    <a:pt x="3769" y="3040"/>
                  </a:cubicBezTo>
                  <a:cubicBezTo>
                    <a:pt x="3769" y="3266"/>
                    <a:pt x="3590" y="3461"/>
                    <a:pt x="3348" y="3461"/>
                  </a:cubicBezTo>
                  <a:cubicBezTo>
                    <a:pt x="3122" y="3461"/>
                    <a:pt x="2942" y="3266"/>
                    <a:pt x="2942" y="3040"/>
                  </a:cubicBezTo>
                  <a:cubicBezTo>
                    <a:pt x="2942" y="2813"/>
                    <a:pt x="3122" y="2618"/>
                    <a:pt x="3348" y="2618"/>
                  </a:cubicBezTo>
                  <a:close/>
                  <a:moveTo>
                    <a:pt x="2014" y="4405"/>
                  </a:moveTo>
                  <a:cubicBezTo>
                    <a:pt x="2244" y="4405"/>
                    <a:pt x="2439" y="4585"/>
                    <a:pt x="2439" y="4811"/>
                  </a:cubicBezTo>
                  <a:cubicBezTo>
                    <a:pt x="2439" y="5057"/>
                    <a:pt x="2244" y="5236"/>
                    <a:pt x="2014" y="5236"/>
                  </a:cubicBezTo>
                  <a:cubicBezTo>
                    <a:pt x="1787" y="5236"/>
                    <a:pt x="1608" y="5057"/>
                    <a:pt x="1608" y="4811"/>
                  </a:cubicBezTo>
                  <a:cubicBezTo>
                    <a:pt x="1608" y="4585"/>
                    <a:pt x="1787" y="4405"/>
                    <a:pt x="2014" y="4405"/>
                  </a:cubicBezTo>
                  <a:close/>
                  <a:moveTo>
                    <a:pt x="6469" y="1"/>
                  </a:moveTo>
                  <a:cubicBezTo>
                    <a:pt x="4760" y="1"/>
                    <a:pt x="3250" y="633"/>
                    <a:pt x="1998" y="1901"/>
                  </a:cubicBezTo>
                  <a:cubicBezTo>
                    <a:pt x="648" y="3235"/>
                    <a:pt x="1" y="4764"/>
                    <a:pt x="32" y="6438"/>
                  </a:cubicBezTo>
                  <a:cubicBezTo>
                    <a:pt x="48" y="7347"/>
                    <a:pt x="274" y="8064"/>
                    <a:pt x="406" y="8388"/>
                  </a:cubicBezTo>
                  <a:lnTo>
                    <a:pt x="8466" y="325"/>
                  </a:lnTo>
                  <a:cubicBezTo>
                    <a:pt x="8111" y="196"/>
                    <a:pt x="7378" y="16"/>
                    <a:pt x="6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2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8"/>
          <p:cNvSpPr/>
          <p:nvPr/>
        </p:nvSpPr>
        <p:spPr>
          <a:xfrm>
            <a:off x="1435463" y="28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8"/>
          <p:cNvSpPr/>
          <p:nvPr/>
        </p:nvSpPr>
        <p:spPr>
          <a:xfrm>
            <a:off x="8283075" y="46033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8"/>
          <p:cNvSpPr/>
          <p:nvPr/>
        </p:nvSpPr>
        <p:spPr>
          <a:xfrm>
            <a:off x="70037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8"/>
          <p:cNvSpPr/>
          <p:nvPr/>
        </p:nvSpPr>
        <p:spPr>
          <a:xfrm>
            <a:off x="8377050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18"/>
          <p:cNvGrpSpPr/>
          <p:nvPr/>
        </p:nvGrpSpPr>
        <p:grpSpPr>
          <a:xfrm rot="1764780">
            <a:off x="7874006" y="375997"/>
            <a:ext cx="351149" cy="327999"/>
            <a:chOff x="4166025" y="2933700"/>
            <a:chExt cx="351150" cy="328000"/>
          </a:xfrm>
        </p:grpSpPr>
        <p:sp>
          <p:nvSpPr>
            <p:cNvPr id="294" name="Google Shape;294;p18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8"/>
          <p:cNvGrpSpPr/>
          <p:nvPr/>
        </p:nvGrpSpPr>
        <p:grpSpPr>
          <a:xfrm rot="1626189">
            <a:off x="584579" y="3931388"/>
            <a:ext cx="351130" cy="228978"/>
            <a:chOff x="2140275" y="2983100"/>
            <a:chExt cx="351125" cy="228975"/>
          </a:xfrm>
        </p:grpSpPr>
        <p:sp>
          <p:nvSpPr>
            <p:cNvPr id="301" name="Google Shape;301;p18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8"/>
          <p:cNvGrpSpPr/>
          <p:nvPr/>
        </p:nvGrpSpPr>
        <p:grpSpPr>
          <a:xfrm>
            <a:off x="880375" y="4407850"/>
            <a:ext cx="295050" cy="351225"/>
            <a:chOff x="2671400" y="3543150"/>
            <a:chExt cx="295050" cy="351225"/>
          </a:xfrm>
        </p:grpSpPr>
        <p:sp>
          <p:nvSpPr>
            <p:cNvPr id="306" name="Google Shape;306;p18"/>
            <p:cNvSpPr/>
            <p:nvPr/>
          </p:nvSpPr>
          <p:spPr>
            <a:xfrm>
              <a:off x="2712475" y="3718025"/>
              <a:ext cx="212150" cy="45075"/>
            </a:xfrm>
            <a:custGeom>
              <a:avLst/>
              <a:gdLst/>
              <a:ahLst/>
              <a:cxnLst/>
              <a:rect l="l" t="t" r="r" b="b"/>
              <a:pathLst>
                <a:path w="8486" h="1803" extrusionOk="0">
                  <a:moveTo>
                    <a:pt x="0" y="0"/>
                  </a:moveTo>
                  <a:lnTo>
                    <a:pt x="1576" y="1803"/>
                  </a:lnTo>
                  <a:lnTo>
                    <a:pt x="6905" y="1803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2671400" y="3728550"/>
              <a:ext cx="295050" cy="165825"/>
            </a:xfrm>
            <a:custGeom>
              <a:avLst/>
              <a:gdLst/>
              <a:ahLst/>
              <a:cxnLst/>
              <a:rect l="l" t="t" r="r" b="b"/>
              <a:pathLst>
                <a:path w="11802" h="6633" extrusionOk="0">
                  <a:moveTo>
                    <a:pt x="6762" y="3367"/>
                  </a:moveTo>
                  <a:cubicBezTo>
                    <a:pt x="6988" y="3367"/>
                    <a:pt x="7183" y="3543"/>
                    <a:pt x="7183" y="3773"/>
                  </a:cubicBezTo>
                  <a:cubicBezTo>
                    <a:pt x="7183" y="3999"/>
                    <a:pt x="6988" y="4179"/>
                    <a:pt x="6762" y="4179"/>
                  </a:cubicBezTo>
                  <a:lnTo>
                    <a:pt x="5006" y="4179"/>
                  </a:lnTo>
                  <a:cubicBezTo>
                    <a:pt x="4780" y="4179"/>
                    <a:pt x="4600" y="3999"/>
                    <a:pt x="4600" y="3773"/>
                  </a:cubicBezTo>
                  <a:cubicBezTo>
                    <a:pt x="4600" y="3543"/>
                    <a:pt x="4780" y="3367"/>
                    <a:pt x="5006" y="3367"/>
                  </a:cubicBezTo>
                  <a:close/>
                  <a:moveTo>
                    <a:pt x="926" y="1"/>
                  </a:moveTo>
                  <a:lnTo>
                    <a:pt x="63" y="2295"/>
                  </a:lnTo>
                  <a:cubicBezTo>
                    <a:pt x="1" y="2505"/>
                    <a:pt x="99" y="2732"/>
                    <a:pt x="309" y="2813"/>
                  </a:cubicBezTo>
                  <a:cubicBezTo>
                    <a:pt x="356" y="2832"/>
                    <a:pt x="404" y="2840"/>
                    <a:pt x="452" y="2840"/>
                  </a:cubicBezTo>
                  <a:cubicBezTo>
                    <a:pt x="621" y="2840"/>
                    <a:pt x="783" y="2735"/>
                    <a:pt x="844" y="2568"/>
                  </a:cubicBezTo>
                  <a:lnTo>
                    <a:pt x="1269" y="1448"/>
                  </a:lnTo>
                  <a:lnTo>
                    <a:pt x="2424" y="6309"/>
                  </a:lnTo>
                  <a:cubicBezTo>
                    <a:pt x="2455" y="6504"/>
                    <a:pt x="2634" y="6633"/>
                    <a:pt x="2814" y="6633"/>
                  </a:cubicBezTo>
                  <a:lnTo>
                    <a:pt x="8958" y="6633"/>
                  </a:lnTo>
                  <a:cubicBezTo>
                    <a:pt x="9153" y="6633"/>
                    <a:pt x="9313" y="6504"/>
                    <a:pt x="9364" y="6309"/>
                  </a:cubicBezTo>
                  <a:lnTo>
                    <a:pt x="10518" y="1448"/>
                  </a:lnTo>
                  <a:lnTo>
                    <a:pt x="10940" y="2568"/>
                  </a:lnTo>
                  <a:cubicBezTo>
                    <a:pt x="10987" y="2732"/>
                    <a:pt x="11150" y="2845"/>
                    <a:pt x="11314" y="2845"/>
                  </a:cubicBezTo>
                  <a:cubicBezTo>
                    <a:pt x="11607" y="2845"/>
                    <a:pt x="11802" y="2552"/>
                    <a:pt x="11704" y="2295"/>
                  </a:cubicBezTo>
                  <a:lnTo>
                    <a:pt x="10858" y="1"/>
                  </a:lnTo>
                  <a:lnTo>
                    <a:pt x="9056" y="2064"/>
                  </a:lnTo>
                  <a:cubicBezTo>
                    <a:pt x="8974" y="2162"/>
                    <a:pt x="8860" y="2213"/>
                    <a:pt x="8743" y="2213"/>
                  </a:cubicBezTo>
                  <a:lnTo>
                    <a:pt x="3040" y="2213"/>
                  </a:lnTo>
                  <a:cubicBezTo>
                    <a:pt x="2911" y="2213"/>
                    <a:pt x="2814" y="2162"/>
                    <a:pt x="2732" y="2064"/>
                  </a:cubicBezTo>
                  <a:lnTo>
                    <a:pt x="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2757925" y="3679400"/>
              <a:ext cx="23225" cy="17875"/>
            </a:xfrm>
            <a:custGeom>
              <a:avLst/>
              <a:gdLst/>
              <a:ahLst/>
              <a:cxnLst/>
              <a:rect l="l" t="t" r="r" b="b"/>
              <a:pathLst>
                <a:path w="929" h="715" extrusionOk="0">
                  <a:moveTo>
                    <a:pt x="472" y="1"/>
                  </a:moveTo>
                  <a:cubicBezTo>
                    <a:pt x="211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29" y="714"/>
                  </a:lnTo>
                  <a:lnTo>
                    <a:pt x="929" y="473"/>
                  </a:lnTo>
                  <a:cubicBezTo>
                    <a:pt x="929" y="211"/>
                    <a:pt x="71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2855850" y="3679400"/>
              <a:ext cx="23625" cy="17875"/>
            </a:xfrm>
            <a:custGeom>
              <a:avLst/>
              <a:gdLst/>
              <a:ahLst/>
              <a:cxnLst/>
              <a:rect l="l" t="t" r="r" b="b"/>
              <a:pathLst>
                <a:path w="945" h="715" extrusionOk="0">
                  <a:moveTo>
                    <a:pt x="472" y="1"/>
                  </a:moveTo>
                  <a:cubicBezTo>
                    <a:pt x="215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44" y="714"/>
                  </a:lnTo>
                  <a:lnTo>
                    <a:pt x="944" y="473"/>
                  </a:lnTo>
                  <a:cubicBezTo>
                    <a:pt x="944" y="211"/>
                    <a:pt x="733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2703900" y="3625375"/>
              <a:ext cx="98800" cy="71900"/>
            </a:xfrm>
            <a:custGeom>
              <a:avLst/>
              <a:gdLst/>
              <a:ahLst/>
              <a:cxnLst/>
              <a:rect l="l" t="t" r="r" b="b"/>
              <a:pathLst>
                <a:path w="3952" h="2876" extrusionOk="0">
                  <a:moveTo>
                    <a:pt x="2633" y="0"/>
                  </a:moveTo>
                  <a:cubicBezTo>
                    <a:pt x="1170" y="0"/>
                    <a:pt x="0" y="1186"/>
                    <a:pt x="0" y="2634"/>
                  </a:cubicBezTo>
                  <a:lnTo>
                    <a:pt x="0" y="2875"/>
                  </a:lnTo>
                  <a:lnTo>
                    <a:pt x="1334" y="2875"/>
                  </a:lnTo>
                  <a:lnTo>
                    <a:pt x="1334" y="2634"/>
                  </a:lnTo>
                  <a:cubicBezTo>
                    <a:pt x="1334" y="1916"/>
                    <a:pt x="1919" y="1350"/>
                    <a:pt x="2633" y="1350"/>
                  </a:cubicBezTo>
                  <a:cubicBezTo>
                    <a:pt x="2860" y="1350"/>
                    <a:pt x="3090" y="1413"/>
                    <a:pt x="3285" y="1526"/>
                  </a:cubicBezTo>
                  <a:cubicBezTo>
                    <a:pt x="3429" y="1089"/>
                    <a:pt x="3659" y="699"/>
                    <a:pt x="3952" y="355"/>
                  </a:cubicBezTo>
                  <a:cubicBezTo>
                    <a:pt x="3562" y="129"/>
                    <a:pt x="3105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2801800" y="3543150"/>
              <a:ext cx="138225" cy="154125"/>
            </a:xfrm>
            <a:custGeom>
              <a:avLst/>
              <a:gdLst/>
              <a:ahLst/>
              <a:cxnLst/>
              <a:rect l="l" t="t" r="r" b="b"/>
              <a:pathLst>
                <a:path w="5529" h="6165" extrusionOk="0">
                  <a:moveTo>
                    <a:pt x="3095" y="0"/>
                  </a:moveTo>
                  <a:cubicBezTo>
                    <a:pt x="2890" y="0"/>
                    <a:pt x="2713" y="139"/>
                    <a:pt x="2685" y="348"/>
                  </a:cubicBezTo>
                  <a:lnTo>
                    <a:pt x="2197" y="3320"/>
                  </a:lnTo>
                  <a:cubicBezTo>
                    <a:pt x="960" y="3531"/>
                    <a:pt x="1" y="4620"/>
                    <a:pt x="1" y="5923"/>
                  </a:cubicBezTo>
                  <a:lnTo>
                    <a:pt x="1" y="6164"/>
                  </a:lnTo>
                  <a:lnTo>
                    <a:pt x="1351" y="6164"/>
                  </a:lnTo>
                  <a:lnTo>
                    <a:pt x="1351" y="5923"/>
                  </a:lnTo>
                  <a:cubicBezTo>
                    <a:pt x="1351" y="5205"/>
                    <a:pt x="1920" y="4639"/>
                    <a:pt x="2634" y="4639"/>
                  </a:cubicBezTo>
                  <a:cubicBezTo>
                    <a:pt x="3352" y="4639"/>
                    <a:pt x="3918" y="5205"/>
                    <a:pt x="3918" y="5923"/>
                  </a:cubicBezTo>
                  <a:lnTo>
                    <a:pt x="3918" y="6164"/>
                  </a:lnTo>
                  <a:lnTo>
                    <a:pt x="5267" y="6164"/>
                  </a:lnTo>
                  <a:lnTo>
                    <a:pt x="5267" y="5923"/>
                  </a:lnTo>
                  <a:cubicBezTo>
                    <a:pt x="5267" y="5107"/>
                    <a:pt x="4893" y="4378"/>
                    <a:pt x="4308" y="3890"/>
                  </a:cubicBezTo>
                  <a:lnTo>
                    <a:pt x="5447" y="1257"/>
                  </a:lnTo>
                  <a:cubicBezTo>
                    <a:pt x="5529" y="1046"/>
                    <a:pt x="5431" y="800"/>
                    <a:pt x="5221" y="718"/>
                  </a:cubicBezTo>
                  <a:cubicBezTo>
                    <a:pt x="5165" y="693"/>
                    <a:pt x="5107" y="681"/>
                    <a:pt x="5050" y="681"/>
                  </a:cubicBezTo>
                  <a:cubicBezTo>
                    <a:pt x="4892" y="681"/>
                    <a:pt x="4742" y="775"/>
                    <a:pt x="4682" y="933"/>
                  </a:cubicBezTo>
                  <a:lnTo>
                    <a:pt x="3609" y="3469"/>
                  </a:lnTo>
                  <a:cubicBezTo>
                    <a:pt x="3414" y="3402"/>
                    <a:pt x="3235" y="3352"/>
                    <a:pt x="3040" y="3320"/>
                  </a:cubicBezTo>
                  <a:lnTo>
                    <a:pt x="3496" y="477"/>
                  </a:lnTo>
                  <a:cubicBezTo>
                    <a:pt x="3527" y="250"/>
                    <a:pt x="3383" y="36"/>
                    <a:pt x="3157" y="5"/>
                  </a:cubicBezTo>
                  <a:cubicBezTo>
                    <a:pt x="3136" y="2"/>
                    <a:pt x="3115" y="0"/>
                    <a:pt x="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_2_1_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/>
          <p:nvPr/>
        </p:nvSpPr>
        <p:spPr>
          <a:xfrm>
            <a:off x="8154000" y="46673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"/>
          <p:cNvSpPr/>
          <p:nvPr/>
        </p:nvSpPr>
        <p:spPr>
          <a:xfrm>
            <a:off x="880188" y="181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"/>
          <p:cNvSpPr/>
          <p:nvPr/>
        </p:nvSpPr>
        <p:spPr>
          <a:xfrm>
            <a:off x="164025" y="54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9"/>
          <p:cNvSpPr/>
          <p:nvPr/>
        </p:nvSpPr>
        <p:spPr>
          <a:xfrm>
            <a:off x="8559025" y="37130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9"/>
          <p:cNvSpPr/>
          <p:nvPr/>
        </p:nvSpPr>
        <p:spPr>
          <a:xfrm>
            <a:off x="8559025" y="2627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9"/>
          <p:cNvSpPr/>
          <p:nvPr/>
        </p:nvSpPr>
        <p:spPr>
          <a:xfrm>
            <a:off x="415025" y="4603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9"/>
          <p:cNvSpPr/>
          <p:nvPr/>
        </p:nvSpPr>
        <p:spPr>
          <a:xfrm>
            <a:off x="460025" y="14801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9"/>
          <p:cNvSpPr/>
          <p:nvPr/>
        </p:nvSpPr>
        <p:spPr>
          <a:xfrm>
            <a:off x="8739025" y="427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5_2_1_2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0"/>
          <p:cNvSpPr/>
          <p:nvPr/>
        </p:nvSpPr>
        <p:spPr>
          <a:xfrm flipH="1">
            <a:off x="370313" y="43012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/>
          <p:nvPr/>
        </p:nvSpPr>
        <p:spPr>
          <a:xfrm flipH="1">
            <a:off x="447175" y="47448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"/>
          <p:cNvSpPr/>
          <p:nvPr/>
        </p:nvSpPr>
        <p:spPr>
          <a:xfrm flipH="1">
            <a:off x="8426875" y="6750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flipH="1">
            <a:off x="8213850" y="2957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 flipH="1">
            <a:off x="833238" y="2957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0"/>
          <p:cNvGrpSpPr/>
          <p:nvPr/>
        </p:nvGrpSpPr>
        <p:grpSpPr>
          <a:xfrm rot="-2350834">
            <a:off x="333118" y="475757"/>
            <a:ext cx="351144" cy="228987"/>
            <a:chOff x="2140275" y="2983100"/>
            <a:chExt cx="351125" cy="228975"/>
          </a:xfrm>
        </p:grpSpPr>
        <p:sp>
          <p:nvSpPr>
            <p:cNvPr id="330" name="Google Shape;330;p20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0"/>
          <p:cNvGrpSpPr/>
          <p:nvPr/>
        </p:nvGrpSpPr>
        <p:grpSpPr>
          <a:xfrm rot="1408708">
            <a:off x="8271171" y="4391123"/>
            <a:ext cx="306072" cy="351296"/>
            <a:chOff x="2163000" y="3543075"/>
            <a:chExt cx="306075" cy="351300"/>
          </a:xfrm>
        </p:grpSpPr>
        <p:sp>
          <p:nvSpPr>
            <p:cNvPr id="335" name="Google Shape;335;p20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20"/>
          <p:cNvGrpSpPr/>
          <p:nvPr/>
        </p:nvGrpSpPr>
        <p:grpSpPr>
          <a:xfrm rot="1799574">
            <a:off x="8541052" y="234780"/>
            <a:ext cx="356405" cy="302054"/>
            <a:chOff x="2137825" y="4237275"/>
            <a:chExt cx="356400" cy="302050"/>
          </a:xfrm>
        </p:grpSpPr>
        <p:sp>
          <p:nvSpPr>
            <p:cNvPr id="345" name="Google Shape;345;p20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5_2_1_2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1"/>
          <p:cNvSpPr/>
          <p:nvPr/>
        </p:nvSpPr>
        <p:spPr>
          <a:xfrm flipH="1">
            <a:off x="308113" y="5721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 flipH="1">
            <a:off x="8766775" y="4447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1"/>
          <p:cNvSpPr/>
          <p:nvPr/>
        </p:nvSpPr>
        <p:spPr>
          <a:xfrm flipH="1">
            <a:off x="8424000" y="464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 flipH="1">
            <a:off x="488125" y="212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 flipH="1">
            <a:off x="8368488" y="2121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 flipH="1">
            <a:off x="8655875" y="54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1"/>
          <p:cNvGrpSpPr/>
          <p:nvPr/>
        </p:nvGrpSpPr>
        <p:grpSpPr>
          <a:xfrm rot="1049239">
            <a:off x="308066" y="4527769"/>
            <a:ext cx="320606" cy="351131"/>
            <a:chOff x="3171250" y="4212600"/>
            <a:chExt cx="320600" cy="351125"/>
          </a:xfrm>
        </p:grpSpPr>
        <p:sp>
          <p:nvSpPr>
            <p:cNvPr id="363" name="Google Shape;363;p21"/>
            <p:cNvSpPr/>
            <p:nvPr/>
          </p:nvSpPr>
          <p:spPr>
            <a:xfrm>
              <a:off x="3232600" y="4212600"/>
              <a:ext cx="197500" cy="76775"/>
            </a:xfrm>
            <a:custGeom>
              <a:avLst/>
              <a:gdLst/>
              <a:ahLst/>
              <a:cxnLst/>
              <a:rect l="l" t="t" r="r" b="b"/>
              <a:pathLst>
                <a:path w="7900" h="3071" extrusionOk="0">
                  <a:moveTo>
                    <a:pt x="3948" y="0"/>
                  </a:moveTo>
                  <a:cubicBezTo>
                    <a:pt x="1771" y="0"/>
                    <a:pt x="0" y="698"/>
                    <a:pt x="0" y="1541"/>
                  </a:cubicBezTo>
                  <a:cubicBezTo>
                    <a:pt x="0" y="2388"/>
                    <a:pt x="1771" y="3070"/>
                    <a:pt x="3948" y="3070"/>
                  </a:cubicBezTo>
                  <a:cubicBezTo>
                    <a:pt x="6144" y="3070"/>
                    <a:pt x="7900" y="2388"/>
                    <a:pt x="7900" y="1541"/>
                  </a:cubicBezTo>
                  <a:cubicBezTo>
                    <a:pt x="7900" y="698"/>
                    <a:pt x="6144" y="0"/>
                    <a:pt x="3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3171250" y="4275975"/>
              <a:ext cx="320600" cy="287750"/>
            </a:xfrm>
            <a:custGeom>
              <a:avLst/>
              <a:gdLst/>
              <a:ahLst/>
              <a:cxnLst/>
              <a:rect l="l" t="t" r="r" b="b"/>
              <a:pathLst>
                <a:path w="12824" h="11510" extrusionOk="0">
                  <a:moveTo>
                    <a:pt x="10791" y="3266"/>
                  </a:moveTo>
                  <a:cubicBezTo>
                    <a:pt x="10924" y="3414"/>
                    <a:pt x="11083" y="3527"/>
                    <a:pt x="11263" y="3590"/>
                  </a:cubicBezTo>
                  <a:lnTo>
                    <a:pt x="11263" y="7706"/>
                  </a:lnTo>
                  <a:lnTo>
                    <a:pt x="10338" y="7706"/>
                  </a:lnTo>
                  <a:lnTo>
                    <a:pt x="10338" y="7378"/>
                  </a:lnTo>
                  <a:cubicBezTo>
                    <a:pt x="10467" y="7315"/>
                    <a:pt x="10549" y="7167"/>
                    <a:pt x="10549" y="7023"/>
                  </a:cubicBezTo>
                  <a:cubicBezTo>
                    <a:pt x="10549" y="6793"/>
                    <a:pt x="10370" y="6598"/>
                    <a:pt x="10143" y="6598"/>
                  </a:cubicBezTo>
                  <a:lnTo>
                    <a:pt x="9702" y="6598"/>
                  </a:lnTo>
                  <a:cubicBezTo>
                    <a:pt x="9476" y="6598"/>
                    <a:pt x="9297" y="6793"/>
                    <a:pt x="9297" y="7023"/>
                  </a:cubicBezTo>
                  <a:cubicBezTo>
                    <a:pt x="9297" y="7167"/>
                    <a:pt x="9379" y="7315"/>
                    <a:pt x="9507" y="7378"/>
                  </a:cubicBezTo>
                  <a:lnTo>
                    <a:pt x="9507" y="7706"/>
                  </a:lnTo>
                  <a:lnTo>
                    <a:pt x="8353" y="7706"/>
                  </a:lnTo>
                  <a:lnTo>
                    <a:pt x="8353" y="7378"/>
                  </a:lnTo>
                  <a:cubicBezTo>
                    <a:pt x="8485" y="7315"/>
                    <a:pt x="8583" y="7167"/>
                    <a:pt x="8583" y="7023"/>
                  </a:cubicBezTo>
                  <a:cubicBezTo>
                    <a:pt x="8583" y="6793"/>
                    <a:pt x="8388" y="6598"/>
                    <a:pt x="8158" y="6598"/>
                  </a:cubicBezTo>
                  <a:lnTo>
                    <a:pt x="7721" y="6598"/>
                  </a:lnTo>
                  <a:cubicBezTo>
                    <a:pt x="7494" y="6598"/>
                    <a:pt x="7315" y="6793"/>
                    <a:pt x="7315" y="7023"/>
                  </a:cubicBezTo>
                  <a:cubicBezTo>
                    <a:pt x="7315" y="7167"/>
                    <a:pt x="7412" y="7315"/>
                    <a:pt x="7541" y="7378"/>
                  </a:cubicBezTo>
                  <a:lnTo>
                    <a:pt x="7541" y="7706"/>
                  </a:lnTo>
                  <a:lnTo>
                    <a:pt x="5950" y="7706"/>
                  </a:lnTo>
                  <a:lnTo>
                    <a:pt x="5950" y="6843"/>
                  </a:lnTo>
                  <a:cubicBezTo>
                    <a:pt x="5950" y="6613"/>
                    <a:pt x="5755" y="6438"/>
                    <a:pt x="5524" y="6438"/>
                  </a:cubicBezTo>
                  <a:lnTo>
                    <a:pt x="3964" y="6438"/>
                  </a:lnTo>
                  <a:lnTo>
                    <a:pt x="3964" y="6192"/>
                  </a:lnTo>
                  <a:cubicBezTo>
                    <a:pt x="3964" y="5966"/>
                    <a:pt x="3788" y="5786"/>
                    <a:pt x="3558" y="5786"/>
                  </a:cubicBezTo>
                  <a:cubicBezTo>
                    <a:pt x="3332" y="5786"/>
                    <a:pt x="3152" y="5966"/>
                    <a:pt x="3152" y="6192"/>
                  </a:cubicBezTo>
                  <a:lnTo>
                    <a:pt x="3152" y="6438"/>
                  </a:lnTo>
                  <a:lnTo>
                    <a:pt x="2680" y="6438"/>
                  </a:lnTo>
                  <a:cubicBezTo>
                    <a:pt x="2454" y="6438"/>
                    <a:pt x="2275" y="6613"/>
                    <a:pt x="2275" y="6843"/>
                  </a:cubicBezTo>
                  <a:lnTo>
                    <a:pt x="2275" y="7706"/>
                  </a:lnTo>
                  <a:lnTo>
                    <a:pt x="1561" y="7706"/>
                  </a:lnTo>
                  <a:lnTo>
                    <a:pt x="1561" y="3590"/>
                  </a:lnTo>
                  <a:cubicBezTo>
                    <a:pt x="1740" y="3527"/>
                    <a:pt x="1900" y="3414"/>
                    <a:pt x="2013" y="3266"/>
                  </a:cubicBezTo>
                  <a:cubicBezTo>
                    <a:pt x="2249" y="3535"/>
                    <a:pt x="2575" y="3670"/>
                    <a:pt x="2898" y="3670"/>
                  </a:cubicBezTo>
                  <a:cubicBezTo>
                    <a:pt x="3222" y="3670"/>
                    <a:pt x="3543" y="3535"/>
                    <a:pt x="3769" y="3266"/>
                  </a:cubicBezTo>
                  <a:cubicBezTo>
                    <a:pt x="4005" y="3535"/>
                    <a:pt x="4331" y="3670"/>
                    <a:pt x="4654" y="3670"/>
                  </a:cubicBezTo>
                  <a:cubicBezTo>
                    <a:pt x="4977" y="3670"/>
                    <a:pt x="5298" y="3535"/>
                    <a:pt x="5524" y="3266"/>
                  </a:cubicBezTo>
                  <a:cubicBezTo>
                    <a:pt x="5760" y="3535"/>
                    <a:pt x="6086" y="3670"/>
                    <a:pt x="6409" y="3670"/>
                  </a:cubicBezTo>
                  <a:cubicBezTo>
                    <a:pt x="6733" y="3670"/>
                    <a:pt x="7054" y="3535"/>
                    <a:pt x="7280" y="3266"/>
                  </a:cubicBezTo>
                  <a:cubicBezTo>
                    <a:pt x="7516" y="3535"/>
                    <a:pt x="7842" y="3670"/>
                    <a:pt x="8165" y="3670"/>
                  </a:cubicBezTo>
                  <a:cubicBezTo>
                    <a:pt x="8488" y="3670"/>
                    <a:pt x="8809" y="3535"/>
                    <a:pt x="9035" y="3266"/>
                  </a:cubicBezTo>
                  <a:cubicBezTo>
                    <a:pt x="9271" y="3535"/>
                    <a:pt x="9597" y="3670"/>
                    <a:pt x="9920" y="3670"/>
                  </a:cubicBezTo>
                  <a:cubicBezTo>
                    <a:pt x="10244" y="3670"/>
                    <a:pt x="10565" y="3535"/>
                    <a:pt x="10791" y="3266"/>
                  </a:cubicBezTo>
                  <a:close/>
                  <a:moveTo>
                    <a:pt x="1690" y="9200"/>
                  </a:moveTo>
                  <a:cubicBezTo>
                    <a:pt x="1916" y="9200"/>
                    <a:pt x="2095" y="9379"/>
                    <a:pt x="2095" y="9605"/>
                  </a:cubicBezTo>
                  <a:cubicBezTo>
                    <a:pt x="2095" y="9832"/>
                    <a:pt x="1916" y="10011"/>
                    <a:pt x="1690" y="10011"/>
                  </a:cubicBezTo>
                  <a:cubicBezTo>
                    <a:pt x="1463" y="10011"/>
                    <a:pt x="1284" y="9832"/>
                    <a:pt x="1284" y="9605"/>
                  </a:cubicBezTo>
                  <a:cubicBezTo>
                    <a:pt x="1284" y="9379"/>
                    <a:pt x="1463" y="9200"/>
                    <a:pt x="1690" y="9200"/>
                  </a:cubicBezTo>
                  <a:close/>
                  <a:moveTo>
                    <a:pt x="11134" y="9200"/>
                  </a:moveTo>
                  <a:cubicBezTo>
                    <a:pt x="11360" y="9200"/>
                    <a:pt x="11540" y="9379"/>
                    <a:pt x="11540" y="9605"/>
                  </a:cubicBezTo>
                  <a:cubicBezTo>
                    <a:pt x="11540" y="9832"/>
                    <a:pt x="11360" y="10011"/>
                    <a:pt x="11134" y="10011"/>
                  </a:cubicBezTo>
                  <a:cubicBezTo>
                    <a:pt x="10908" y="10011"/>
                    <a:pt x="10713" y="9832"/>
                    <a:pt x="10713" y="9605"/>
                  </a:cubicBezTo>
                  <a:cubicBezTo>
                    <a:pt x="10713" y="9379"/>
                    <a:pt x="10908" y="9200"/>
                    <a:pt x="11134" y="9200"/>
                  </a:cubicBezTo>
                  <a:close/>
                  <a:moveTo>
                    <a:pt x="2013" y="1"/>
                  </a:moveTo>
                  <a:lnTo>
                    <a:pt x="160" y="730"/>
                  </a:lnTo>
                  <a:cubicBezTo>
                    <a:pt x="63" y="762"/>
                    <a:pt x="0" y="859"/>
                    <a:pt x="0" y="976"/>
                  </a:cubicBezTo>
                  <a:lnTo>
                    <a:pt x="0" y="2517"/>
                  </a:lnTo>
                  <a:cubicBezTo>
                    <a:pt x="0" y="3005"/>
                    <a:pt x="293" y="3430"/>
                    <a:pt x="730" y="3590"/>
                  </a:cubicBezTo>
                  <a:lnTo>
                    <a:pt x="730" y="7706"/>
                  </a:lnTo>
                  <a:lnTo>
                    <a:pt x="488" y="7706"/>
                  </a:lnTo>
                  <a:cubicBezTo>
                    <a:pt x="258" y="7706"/>
                    <a:pt x="82" y="7881"/>
                    <a:pt x="82" y="8111"/>
                  </a:cubicBezTo>
                  <a:lnTo>
                    <a:pt x="82" y="11100"/>
                  </a:lnTo>
                  <a:cubicBezTo>
                    <a:pt x="82" y="11330"/>
                    <a:pt x="258" y="11509"/>
                    <a:pt x="488" y="11509"/>
                  </a:cubicBezTo>
                  <a:lnTo>
                    <a:pt x="12336" y="11509"/>
                  </a:lnTo>
                  <a:cubicBezTo>
                    <a:pt x="12566" y="11509"/>
                    <a:pt x="12741" y="11330"/>
                    <a:pt x="12741" y="11100"/>
                  </a:cubicBezTo>
                  <a:lnTo>
                    <a:pt x="12741" y="8111"/>
                  </a:lnTo>
                  <a:cubicBezTo>
                    <a:pt x="12741" y="7881"/>
                    <a:pt x="12566" y="7706"/>
                    <a:pt x="12336" y="7706"/>
                  </a:cubicBezTo>
                  <a:lnTo>
                    <a:pt x="12094" y="7706"/>
                  </a:lnTo>
                  <a:lnTo>
                    <a:pt x="12094" y="3590"/>
                  </a:lnTo>
                  <a:cubicBezTo>
                    <a:pt x="12515" y="3430"/>
                    <a:pt x="12823" y="3005"/>
                    <a:pt x="12823" y="2517"/>
                  </a:cubicBezTo>
                  <a:lnTo>
                    <a:pt x="12823" y="976"/>
                  </a:lnTo>
                  <a:cubicBezTo>
                    <a:pt x="12823" y="859"/>
                    <a:pt x="12761" y="762"/>
                    <a:pt x="12644" y="730"/>
                  </a:cubicBezTo>
                  <a:lnTo>
                    <a:pt x="10791" y="1"/>
                  </a:lnTo>
                  <a:cubicBezTo>
                    <a:pt x="10036" y="910"/>
                    <a:pt x="8220" y="1364"/>
                    <a:pt x="6404" y="1364"/>
                  </a:cubicBezTo>
                  <a:cubicBezTo>
                    <a:pt x="4587" y="1364"/>
                    <a:pt x="2770" y="910"/>
                    <a:pt x="2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1"/>
          <p:cNvSpPr/>
          <p:nvPr/>
        </p:nvSpPr>
        <p:spPr>
          <a:xfrm flipH="1">
            <a:off x="8835863" y="47833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"/>
          <p:cNvSpPr/>
          <p:nvPr/>
        </p:nvSpPr>
        <p:spPr>
          <a:xfrm flipH="1">
            <a:off x="262725" y="41443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0" y="0"/>
            <a:ext cx="2873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>
            <a:spLocks noGrp="1"/>
          </p:cNvSpPr>
          <p:nvPr>
            <p:ph type="pic" idx="3"/>
          </p:nvPr>
        </p:nvSpPr>
        <p:spPr>
          <a:xfrm>
            <a:off x="6537575" y="5"/>
            <a:ext cx="260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3467225" y="2335986"/>
            <a:ext cx="2209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3467275" y="2813399"/>
            <a:ext cx="2209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4" hasCustomPrompt="1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/>
          <p:nvPr/>
        </p:nvSpPr>
        <p:spPr>
          <a:xfrm>
            <a:off x="3543850" y="4633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5_2_1_2_1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2"/>
          <p:cNvSpPr/>
          <p:nvPr/>
        </p:nvSpPr>
        <p:spPr>
          <a:xfrm flipH="1">
            <a:off x="488138" y="7916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 flipH="1">
            <a:off x="260250" y="4300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 flipH="1">
            <a:off x="8486325" y="2764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>
            <a:off x="8692063" y="4423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2"/>
          <p:cNvSpPr/>
          <p:nvPr/>
        </p:nvSpPr>
        <p:spPr>
          <a:xfrm>
            <a:off x="8428500" y="46750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440250" y="46750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2"/>
          <p:cNvSpPr/>
          <p:nvPr/>
        </p:nvSpPr>
        <p:spPr>
          <a:xfrm>
            <a:off x="260250" y="43719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"/>
          <p:cNvSpPr/>
          <p:nvPr/>
        </p:nvSpPr>
        <p:spPr>
          <a:xfrm>
            <a:off x="8486325" y="913800"/>
            <a:ext cx="353550" cy="141875"/>
          </a:xfrm>
          <a:custGeom>
            <a:avLst/>
            <a:gdLst/>
            <a:ahLst/>
            <a:cxnLst/>
            <a:rect l="l" t="t" r="r" b="b"/>
            <a:pathLst>
              <a:path w="14142" h="5675" extrusionOk="0">
                <a:moveTo>
                  <a:pt x="1580" y="1"/>
                </a:moveTo>
                <a:cubicBezTo>
                  <a:pt x="1541" y="1"/>
                  <a:pt x="1502" y="6"/>
                  <a:pt x="1463" y="18"/>
                </a:cubicBezTo>
                <a:cubicBezTo>
                  <a:pt x="1249" y="84"/>
                  <a:pt x="1120" y="310"/>
                  <a:pt x="1186" y="521"/>
                </a:cubicBezTo>
                <a:cubicBezTo>
                  <a:pt x="1268" y="782"/>
                  <a:pt x="1249" y="1059"/>
                  <a:pt x="1171" y="1126"/>
                </a:cubicBezTo>
                <a:cubicBezTo>
                  <a:pt x="1125" y="1169"/>
                  <a:pt x="1025" y="1194"/>
                  <a:pt x="903" y="1194"/>
                </a:cubicBezTo>
                <a:cubicBezTo>
                  <a:pt x="805" y="1194"/>
                  <a:pt x="693" y="1178"/>
                  <a:pt x="585" y="1141"/>
                </a:cubicBezTo>
                <a:cubicBezTo>
                  <a:pt x="538" y="1123"/>
                  <a:pt x="489" y="1115"/>
                  <a:pt x="442" y="1115"/>
                </a:cubicBezTo>
                <a:cubicBezTo>
                  <a:pt x="277" y="1115"/>
                  <a:pt x="126" y="1219"/>
                  <a:pt x="63" y="1383"/>
                </a:cubicBezTo>
                <a:cubicBezTo>
                  <a:pt x="0" y="1613"/>
                  <a:pt x="113" y="1840"/>
                  <a:pt x="324" y="1922"/>
                </a:cubicBezTo>
                <a:cubicBezTo>
                  <a:pt x="453" y="1953"/>
                  <a:pt x="601" y="1984"/>
                  <a:pt x="745" y="2003"/>
                </a:cubicBezTo>
                <a:cubicBezTo>
                  <a:pt x="683" y="2472"/>
                  <a:pt x="843" y="2928"/>
                  <a:pt x="1171" y="3252"/>
                </a:cubicBezTo>
                <a:cubicBezTo>
                  <a:pt x="1756" y="3837"/>
                  <a:pt x="2306" y="4325"/>
                  <a:pt x="3121" y="4765"/>
                </a:cubicBezTo>
                <a:cubicBezTo>
                  <a:pt x="4241" y="5366"/>
                  <a:pt x="5575" y="5674"/>
                  <a:pt x="7069" y="5674"/>
                </a:cubicBezTo>
                <a:cubicBezTo>
                  <a:pt x="8563" y="5674"/>
                  <a:pt x="9882" y="5366"/>
                  <a:pt x="11021" y="4765"/>
                </a:cubicBezTo>
                <a:cubicBezTo>
                  <a:pt x="11832" y="4325"/>
                  <a:pt x="12386" y="3837"/>
                  <a:pt x="12952" y="3252"/>
                </a:cubicBezTo>
                <a:cubicBezTo>
                  <a:pt x="13295" y="2928"/>
                  <a:pt x="13440" y="2472"/>
                  <a:pt x="13393" y="2003"/>
                </a:cubicBezTo>
                <a:cubicBezTo>
                  <a:pt x="13537" y="1984"/>
                  <a:pt x="13686" y="1953"/>
                  <a:pt x="13814" y="1922"/>
                </a:cubicBezTo>
                <a:cubicBezTo>
                  <a:pt x="14025" y="1840"/>
                  <a:pt x="14142" y="1613"/>
                  <a:pt x="14060" y="1383"/>
                </a:cubicBezTo>
                <a:cubicBezTo>
                  <a:pt x="14008" y="1219"/>
                  <a:pt x="13860" y="1115"/>
                  <a:pt x="13689" y="1115"/>
                </a:cubicBezTo>
                <a:cubicBezTo>
                  <a:pt x="13639" y="1115"/>
                  <a:pt x="13588" y="1123"/>
                  <a:pt x="13537" y="1141"/>
                </a:cubicBezTo>
                <a:cubicBezTo>
                  <a:pt x="13436" y="1178"/>
                  <a:pt x="13329" y="1194"/>
                  <a:pt x="13231" y="1194"/>
                </a:cubicBezTo>
                <a:cubicBezTo>
                  <a:pt x="13110" y="1194"/>
                  <a:pt x="13006" y="1169"/>
                  <a:pt x="12952" y="1126"/>
                </a:cubicBezTo>
                <a:cubicBezTo>
                  <a:pt x="12890" y="1059"/>
                  <a:pt x="12874" y="782"/>
                  <a:pt x="12952" y="521"/>
                </a:cubicBezTo>
                <a:cubicBezTo>
                  <a:pt x="13018" y="310"/>
                  <a:pt x="12890" y="84"/>
                  <a:pt x="12679" y="18"/>
                </a:cubicBezTo>
                <a:cubicBezTo>
                  <a:pt x="12637" y="6"/>
                  <a:pt x="12595" y="1"/>
                  <a:pt x="12553" y="1"/>
                </a:cubicBezTo>
                <a:cubicBezTo>
                  <a:pt x="12371" y="1"/>
                  <a:pt x="12210" y="110"/>
                  <a:pt x="12156" y="295"/>
                </a:cubicBezTo>
                <a:cubicBezTo>
                  <a:pt x="12125" y="408"/>
                  <a:pt x="12094" y="556"/>
                  <a:pt x="12074" y="700"/>
                </a:cubicBezTo>
                <a:cubicBezTo>
                  <a:pt x="12008" y="691"/>
                  <a:pt x="11941" y="686"/>
                  <a:pt x="11874" y="686"/>
                </a:cubicBezTo>
                <a:cubicBezTo>
                  <a:pt x="11498" y="686"/>
                  <a:pt x="11114" y="834"/>
                  <a:pt x="10826" y="1126"/>
                </a:cubicBezTo>
                <a:lnTo>
                  <a:pt x="10791" y="1157"/>
                </a:lnTo>
                <a:cubicBezTo>
                  <a:pt x="10190" y="1758"/>
                  <a:pt x="9297" y="2651"/>
                  <a:pt x="7069" y="2651"/>
                </a:cubicBezTo>
                <a:cubicBezTo>
                  <a:pt x="4842" y="2651"/>
                  <a:pt x="3933" y="1758"/>
                  <a:pt x="3348" y="1157"/>
                </a:cubicBezTo>
                <a:lnTo>
                  <a:pt x="3297" y="1126"/>
                </a:lnTo>
                <a:cubicBezTo>
                  <a:pt x="3009" y="834"/>
                  <a:pt x="2636" y="686"/>
                  <a:pt x="2254" y="686"/>
                </a:cubicBezTo>
                <a:cubicBezTo>
                  <a:pt x="2186" y="686"/>
                  <a:pt x="2117" y="691"/>
                  <a:pt x="2048" y="700"/>
                </a:cubicBezTo>
                <a:cubicBezTo>
                  <a:pt x="2048" y="556"/>
                  <a:pt x="2013" y="408"/>
                  <a:pt x="1982" y="295"/>
                </a:cubicBezTo>
                <a:cubicBezTo>
                  <a:pt x="1915" y="110"/>
                  <a:pt x="1752" y="1"/>
                  <a:pt x="1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2"/>
          <p:cNvSpPr/>
          <p:nvPr/>
        </p:nvSpPr>
        <p:spPr>
          <a:xfrm>
            <a:off x="303588" y="3720975"/>
            <a:ext cx="363325" cy="350950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2"/>
          <p:cNvSpPr/>
          <p:nvPr/>
        </p:nvSpPr>
        <p:spPr>
          <a:xfrm>
            <a:off x="668150" y="248825"/>
            <a:ext cx="356875" cy="350900"/>
          </a:xfrm>
          <a:custGeom>
            <a:avLst/>
            <a:gdLst/>
            <a:ahLst/>
            <a:cxnLst/>
            <a:rect l="l" t="t" r="r" b="b"/>
            <a:pathLst>
              <a:path w="14275" h="14036" extrusionOk="0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>
            <a:spLocks noGrp="1"/>
          </p:cNvSpPr>
          <p:nvPr>
            <p:ph type="title"/>
          </p:nvPr>
        </p:nvSpPr>
        <p:spPr>
          <a:xfrm>
            <a:off x="713313" y="1704975"/>
            <a:ext cx="38589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1"/>
          </p:nvPr>
        </p:nvSpPr>
        <p:spPr>
          <a:xfrm>
            <a:off x="713150" y="2762859"/>
            <a:ext cx="3858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388" name="Google Shape;388;p24"/>
          <p:cNvSpPr>
            <a:spLocks noGrp="1"/>
          </p:cNvSpPr>
          <p:nvPr>
            <p:ph type="pic" idx="2"/>
          </p:nvPr>
        </p:nvSpPr>
        <p:spPr>
          <a:xfrm>
            <a:off x="5027350" y="370050"/>
            <a:ext cx="3748200" cy="44034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4"/>
          <p:cNvSpPr/>
          <p:nvPr/>
        </p:nvSpPr>
        <p:spPr>
          <a:xfrm flipH="1">
            <a:off x="344613" y="41018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4"/>
          <p:cNvSpPr/>
          <p:nvPr/>
        </p:nvSpPr>
        <p:spPr>
          <a:xfrm flipH="1">
            <a:off x="344625" y="47319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4"/>
          <p:cNvSpPr/>
          <p:nvPr/>
        </p:nvSpPr>
        <p:spPr>
          <a:xfrm flipH="1">
            <a:off x="765275" y="4558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4"/>
          <p:cNvSpPr/>
          <p:nvPr/>
        </p:nvSpPr>
        <p:spPr>
          <a:xfrm flipH="1">
            <a:off x="713325" y="3700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 rot="1647454">
            <a:off x="320477" y="467314"/>
            <a:ext cx="228293" cy="351234"/>
            <a:chOff x="4235350" y="238125"/>
            <a:chExt cx="540925" cy="832225"/>
          </a:xfrm>
        </p:grpSpPr>
        <p:sp>
          <p:nvSpPr>
            <p:cNvPr id="394" name="Google Shape;394;p24"/>
            <p:cNvSpPr/>
            <p:nvPr/>
          </p:nvSpPr>
          <p:spPr>
            <a:xfrm>
              <a:off x="4335325" y="43317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63" y="0"/>
                    <a:pt x="0" y="878"/>
                    <a:pt x="0" y="1951"/>
                  </a:cubicBezTo>
                  <a:cubicBezTo>
                    <a:pt x="0" y="3024"/>
                    <a:pt x="863" y="3901"/>
                    <a:pt x="1951" y="3901"/>
                  </a:cubicBezTo>
                  <a:lnTo>
                    <a:pt x="15605" y="3901"/>
                  </a:lnTo>
                  <a:cubicBezTo>
                    <a:pt x="16678" y="3901"/>
                    <a:pt x="17556" y="3024"/>
                    <a:pt x="17556" y="1951"/>
                  </a:cubicBezTo>
                  <a:cubicBezTo>
                    <a:pt x="17556" y="878"/>
                    <a:pt x="16678" y="0"/>
                    <a:pt x="15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4333275" y="579475"/>
              <a:ext cx="443000" cy="490875"/>
            </a:xfrm>
            <a:custGeom>
              <a:avLst/>
              <a:gdLst/>
              <a:ahLst/>
              <a:cxnLst/>
              <a:rect l="l" t="t" r="r" b="b"/>
              <a:pathLst>
                <a:path w="17720" h="19635" extrusionOk="0">
                  <a:moveTo>
                    <a:pt x="1155" y="0"/>
                  </a:moveTo>
                  <a:cubicBezTo>
                    <a:pt x="636" y="1042"/>
                    <a:pt x="313" y="2294"/>
                    <a:pt x="180" y="3690"/>
                  </a:cubicBezTo>
                  <a:cubicBezTo>
                    <a:pt x="1" y="5867"/>
                    <a:pt x="359" y="8146"/>
                    <a:pt x="1171" y="10127"/>
                  </a:cubicBezTo>
                  <a:cubicBezTo>
                    <a:pt x="1838" y="11754"/>
                    <a:pt x="2829" y="13120"/>
                    <a:pt x="4034" y="14075"/>
                  </a:cubicBezTo>
                  <a:cubicBezTo>
                    <a:pt x="4861" y="14727"/>
                    <a:pt x="5774" y="15199"/>
                    <a:pt x="6781" y="15476"/>
                  </a:cubicBezTo>
                  <a:lnTo>
                    <a:pt x="4276" y="17976"/>
                  </a:lnTo>
                  <a:cubicBezTo>
                    <a:pt x="3984" y="18253"/>
                    <a:pt x="3902" y="18679"/>
                    <a:pt x="4066" y="19034"/>
                  </a:cubicBezTo>
                  <a:cubicBezTo>
                    <a:pt x="4214" y="19393"/>
                    <a:pt x="4569" y="19634"/>
                    <a:pt x="4959" y="19634"/>
                  </a:cubicBezTo>
                  <a:lnTo>
                    <a:pt x="12761" y="19634"/>
                  </a:lnTo>
                  <a:cubicBezTo>
                    <a:pt x="13151" y="19634"/>
                    <a:pt x="13510" y="19393"/>
                    <a:pt x="13674" y="19034"/>
                  </a:cubicBezTo>
                  <a:cubicBezTo>
                    <a:pt x="13818" y="18679"/>
                    <a:pt x="13736" y="18253"/>
                    <a:pt x="13444" y="17976"/>
                  </a:cubicBezTo>
                  <a:lnTo>
                    <a:pt x="10943" y="15460"/>
                  </a:lnTo>
                  <a:cubicBezTo>
                    <a:pt x="13397" y="14793"/>
                    <a:pt x="15394" y="12925"/>
                    <a:pt x="16565" y="10112"/>
                  </a:cubicBezTo>
                  <a:cubicBezTo>
                    <a:pt x="17380" y="8146"/>
                    <a:pt x="17720" y="5867"/>
                    <a:pt x="17540" y="3690"/>
                  </a:cubicBezTo>
                  <a:cubicBezTo>
                    <a:pt x="17427" y="2294"/>
                    <a:pt x="17088" y="1042"/>
                    <a:pt x="16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4235350" y="266875"/>
              <a:ext cx="197525" cy="117550"/>
            </a:xfrm>
            <a:custGeom>
              <a:avLst/>
              <a:gdLst/>
              <a:ahLst/>
              <a:cxnLst/>
              <a:rect l="l" t="t" r="r" b="b"/>
              <a:pathLst>
                <a:path w="7901" h="4702" extrusionOk="0">
                  <a:moveTo>
                    <a:pt x="2999" y="0"/>
                  </a:moveTo>
                  <a:cubicBezTo>
                    <a:pt x="2048" y="0"/>
                    <a:pt x="1098" y="362"/>
                    <a:pt x="375" y="1093"/>
                  </a:cubicBezTo>
                  <a:cubicBezTo>
                    <a:pt x="1" y="1468"/>
                    <a:pt x="1" y="2084"/>
                    <a:pt x="375" y="2474"/>
                  </a:cubicBezTo>
                  <a:cubicBezTo>
                    <a:pt x="570" y="2661"/>
                    <a:pt x="822" y="2755"/>
                    <a:pt x="1072" y="2755"/>
                  </a:cubicBezTo>
                  <a:cubicBezTo>
                    <a:pt x="1321" y="2755"/>
                    <a:pt x="1569" y="2661"/>
                    <a:pt x="1756" y="2474"/>
                  </a:cubicBezTo>
                  <a:cubicBezTo>
                    <a:pt x="2097" y="2128"/>
                    <a:pt x="2538" y="1961"/>
                    <a:pt x="2983" y="1961"/>
                  </a:cubicBezTo>
                  <a:cubicBezTo>
                    <a:pt x="3369" y="1961"/>
                    <a:pt x="3757" y="2087"/>
                    <a:pt x="4081" y="2330"/>
                  </a:cubicBezTo>
                  <a:cubicBezTo>
                    <a:pt x="4050" y="2474"/>
                    <a:pt x="3999" y="2607"/>
                    <a:pt x="3999" y="2751"/>
                  </a:cubicBezTo>
                  <a:cubicBezTo>
                    <a:pt x="3999" y="3824"/>
                    <a:pt x="4862" y="4702"/>
                    <a:pt x="5950" y="4702"/>
                  </a:cubicBezTo>
                  <a:cubicBezTo>
                    <a:pt x="7023" y="4702"/>
                    <a:pt x="7901" y="3824"/>
                    <a:pt x="7901" y="2751"/>
                  </a:cubicBezTo>
                  <a:cubicBezTo>
                    <a:pt x="7901" y="1678"/>
                    <a:pt x="7023" y="801"/>
                    <a:pt x="5950" y="801"/>
                  </a:cubicBezTo>
                  <a:cubicBezTo>
                    <a:pt x="5755" y="801"/>
                    <a:pt x="5595" y="867"/>
                    <a:pt x="5431" y="898"/>
                  </a:cubicBezTo>
                  <a:cubicBezTo>
                    <a:pt x="4734" y="301"/>
                    <a:pt x="3866" y="0"/>
                    <a:pt x="2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4467875" y="238125"/>
              <a:ext cx="258475" cy="146300"/>
            </a:xfrm>
            <a:custGeom>
              <a:avLst/>
              <a:gdLst/>
              <a:ahLst/>
              <a:cxnLst/>
              <a:rect l="l" t="t" r="r" b="b"/>
              <a:pathLst>
                <a:path w="10339" h="5852" extrusionOk="0">
                  <a:moveTo>
                    <a:pt x="1525" y="0"/>
                  </a:moveTo>
                  <a:cubicBezTo>
                    <a:pt x="975" y="0"/>
                    <a:pt x="550" y="441"/>
                    <a:pt x="550" y="975"/>
                  </a:cubicBezTo>
                  <a:cubicBezTo>
                    <a:pt x="550" y="1514"/>
                    <a:pt x="975" y="1951"/>
                    <a:pt x="1525" y="1951"/>
                  </a:cubicBezTo>
                  <a:lnTo>
                    <a:pt x="3476" y="1951"/>
                  </a:lnTo>
                  <a:cubicBezTo>
                    <a:pt x="4014" y="1951"/>
                    <a:pt x="4451" y="2391"/>
                    <a:pt x="4451" y="2926"/>
                  </a:cubicBezTo>
                  <a:cubicBezTo>
                    <a:pt x="4451" y="3464"/>
                    <a:pt x="4014" y="3901"/>
                    <a:pt x="3476" y="3901"/>
                  </a:cubicBezTo>
                  <a:lnTo>
                    <a:pt x="1525" y="3901"/>
                  </a:lnTo>
                  <a:cubicBezTo>
                    <a:pt x="1186" y="3901"/>
                    <a:pt x="858" y="3967"/>
                    <a:pt x="535" y="4049"/>
                  </a:cubicBezTo>
                  <a:cubicBezTo>
                    <a:pt x="503" y="4697"/>
                    <a:pt x="308" y="5317"/>
                    <a:pt x="0" y="5852"/>
                  </a:cubicBezTo>
                  <a:lnTo>
                    <a:pt x="10174" y="5852"/>
                  </a:lnTo>
                  <a:cubicBezTo>
                    <a:pt x="10287" y="5267"/>
                    <a:pt x="10338" y="4666"/>
                    <a:pt x="10221" y="4065"/>
                  </a:cubicBezTo>
                  <a:cubicBezTo>
                    <a:pt x="9851" y="1756"/>
                    <a:pt x="7705" y="0"/>
                    <a:pt x="5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1"/>
          </p:nvPr>
        </p:nvSpPr>
        <p:spPr>
          <a:xfrm>
            <a:off x="1639425" y="3902275"/>
            <a:ext cx="2378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2"/>
          </p:nvPr>
        </p:nvSpPr>
        <p:spPr>
          <a:xfrm>
            <a:off x="5126174" y="3902275"/>
            <a:ext cx="2378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3"/>
          </p:nvPr>
        </p:nvSpPr>
        <p:spPr>
          <a:xfrm>
            <a:off x="1639425" y="3580075"/>
            <a:ext cx="2378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4"/>
          </p:nvPr>
        </p:nvSpPr>
        <p:spPr>
          <a:xfrm>
            <a:off x="5126172" y="3580075"/>
            <a:ext cx="2378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5"/>
          <p:cNvSpPr>
            <a:spLocks noGrp="1"/>
          </p:cNvSpPr>
          <p:nvPr>
            <p:ph type="pic" idx="5"/>
          </p:nvPr>
        </p:nvSpPr>
        <p:spPr>
          <a:xfrm>
            <a:off x="5448700" y="1457325"/>
            <a:ext cx="1790400" cy="20652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25"/>
          <p:cNvSpPr>
            <a:spLocks noGrp="1"/>
          </p:cNvSpPr>
          <p:nvPr>
            <p:ph type="pic" idx="6"/>
          </p:nvPr>
        </p:nvSpPr>
        <p:spPr>
          <a:xfrm>
            <a:off x="1951750" y="1485325"/>
            <a:ext cx="1753800" cy="19785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"/>
          <p:cNvSpPr/>
          <p:nvPr/>
        </p:nvSpPr>
        <p:spPr>
          <a:xfrm flipH="1">
            <a:off x="402175" y="4357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5"/>
          <p:cNvSpPr/>
          <p:nvPr/>
        </p:nvSpPr>
        <p:spPr>
          <a:xfrm flipH="1">
            <a:off x="678950" y="54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5"/>
          <p:cNvSpPr/>
          <p:nvPr/>
        </p:nvSpPr>
        <p:spPr>
          <a:xfrm flipH="1">
            <a:off x="8284888" y="77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5"/>
          <p:cNvSpPr/>
          <p:nvPr/>
        </p:nvSpPr>
        <p:spPr>
          <a:xfrm flipH="1">
            <a:off x="363600" y="179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10800000" flipH="1">
            <a:off x="8554925" y="45133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2700000">
            <a:off x="256453" y="1017569"/>
            <a:ext cx="351122" cy="327772"/>
            <a:chOff x="2140275" y="2292675"/>
            <a:chExt cx="351125" cy="327775"/>
          </a:xfrm>
        </p:grpSpPr>
        <p:sp>
          <p:nvSpPr>
            <p:cNvPr id="412" name="Google Shape;412;p25"/>
            <p:cNvSpPr/>
            <p:nvPr/>
          </p:nvSpPr>
          <p:spPr>
            <a:xfrm>
              <a:off x="2140275" y="2576550"/>
              <a:ext cx="351125" cy="43900"/>
            </a:xfrm>
            <a:custGeom>
              <a:avLst/>
              <a:gdLst/>
              <a:ahLst/>
              <a:cxnLst/>
              <a:rect l="l" t="t" r="r" b="b"/>
              <a:pathLst>
                <a:path w="14045" h="1756" extrusionOk="0">
                  <a:moveTo>
                    <a:pt x="422" y="0"/>
                  </a:moveTo>
                  <a:cubicBezTo>
                    <a:pt x="195" y="0"/>
                    <a:pt x="0" y="195"/>
                    <a:pt x="0" y="406"/>
                  </a:cubicBezTo>
                  <a:lnTo>
                    <a:pt x="0" y="1346"/>
                  </a:lnTo>
                  <a:cubicBezTo>
                    <a:pt x="0" y="1576"/>
                    <a:pt x="195" y="1756"/>
                    <a:pt x="422" y="1756"/>
                  </a:cubicBezTo>
                  <a:lnTo>
                    <a:pt x="13639" y="1756"/>
                  </a:lnTo>
                  <a:cubicBezTo>
                    <a:pt x="13865" y="1756"/>
                    <a:pt x="14044" y="1576"/>
                    <a:pt x="14044" y="1346"/>
                  </a:cubicBezTo>
                  <a:lnTo>
                    <a:pt x="14044" y="406"/>
                  </a:lnTo>
                  <a:cubicBezTo>
                    <a:pt x="14044" y="195"/>
                    <a:pt x="13865" y="0"/>
                    <a:pt x="1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2174025" y="2435525"/>
              <a:ext cx="131675" cy="120675"/>
            </a:xfrm>
            <a:custGeom>
              <a:avLst/>
              <a:gdLst/>
              <a:ahLst/>
              <a:cxnLst/>
              <a:rect l="l" t="t" r="r" b="b"/>
              <a:pathLst>
                <a:path w="5267" h="4827" extrusionOk="0">
                  <a:moveTo>
                    <a:pt x="2632" y="1113"/>
                  </a:moveTo>
                  <a:cubicBezTo>
                    <a:pt x="2738" y="1113"/>
                    <a:pt x="2844" y="1153"/>
                    <a:pt x="2926" y="1233"/>
                  </a:cubicBezTo>
                  <a:lnTo>
                    <a:pt x="3804" y="2111"/>
                  </a:lnTo>
                  <a:cubicBezTo>
                    <a:pt x="3964" y="2275"/>
                    <a:pt x="3964" y="2536"/>
                    <a:pt x="3804" y="2696"/>
                  </a:cubicBezTo>
                  <a:lnTo>
                    <a:pt x="2926" y="3574"/>
                  </a:lnTo>
                  <a:cubicBezTo>
                    <a:pt x="2844" y="3656"/>
                    <a:pt x="2738" y="3697"/>
                    <a:pt x="2632" y="3697"/>
                  </a:cubicBezTo>
                  <a:cubicBezTo>
                    <a:pt x="2526" y="3697"/>
                    <a:pt x="2421" y="3656"/>
                    <a:pt x="2341" y="3574"/>
                  </a:cubicBezTo>
                  <a:lnTo>
                    <a:pt x="1463" y="2696"/>
                  </a:lnTo>
                  <a:cubicBezTo>
                    <a:pt x="1299" y="2536"/>
                    <a:pt x="1299" y="2275"/>
                    <a:pt x="1463" y="2111"/>
                  </a:cubicBezTo>
                  <a:lnTo>
                    <a:pt x="2341" y="1233"/>
                  </a:lnTo>
                  <a:cubicBezTo>
                    <a:pt x="2421" y="1153"/>
                    <a:pt x="2526" y="1113"/>
                    <a:pt x="2632" y="1113"/>
                  </a:cubicBezTo>
                  <a:close/>
                  <a:moveTo>
                    <a:pt x="2633" y="0"/>
                  </a:moveTo>
                  <a:cubicBezTo>
                    <a:pt x="601" y="0"/>
                    <a:pt x="0" y="1397"/>
                    <a:pt x="0" y="2844"/>
                  </a:cubicBezTo>
                  <a:cubicBezTo>
                    <a:pt x="0" y="4389"/>
                    <a:pt x="437" y="4826"/>
                    <a:pt x="2633" y="4826"/>
                  </a:cubicBezTo>
                  <a:cubicBezTo>
                    <a:pt x="4826" y="4826"/>
                    <a:pt x="5267" y="4389"/>
                    <a:pt x="5267" y="2844"/>
                  </a:cubicBezTo>
                  <a:cubicBezTo>
                    <a:pt x="5267" y="1397"/>
                    <a:pt x="4682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2232525" y="2488275"/>
              <a:ext cx="14675" cy="14650"/>
            </a:xfrm>
            <a:custGeom>
              <a:avLst/>
              <a:gdLst/>
              <a:ahLst/>
              <a:cxnLst/>
              <a:rect l="l" t="t" r="r" b="b"/>
              <a:pathLst>
                <a:path w="587" h="586" extrusionOk="0">
                  <a:moveTo>
                    <a:pt x="293" y="1"/>
                  </a:moveTo>
                  <a:lnTo>
                    <a:pt x="1" y="293"/>
                  </a:lnTo>
                  <a:lnTo>
                    <a:pt x="293" y="586"/>
                  </a:lnTo>
                  <a:lnTo>
                    <a:pt x="586" y="293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2326350" y="2435525"/>
              <a:ext cx="131700" cy="120675"/>
            </a:xfrm>
            <a:custGeom>
              <a:avLst/>
              <a:gdLst/>
              <a:ahLst/>
              <a:cxnLst/>
              <a:rect l="l" t="t" r="r" b="b"/>
              <a:pathLst>
                <a:path w="5268" h="4827" extrusionOk="0">
                  <a:moveTo>
                    <a:pt x="2634" y="1120"/>
                  </a:moveTo>
                  <a:cubicBezTo>
                    <a:pt x="3332" y="1120"/>
                    <a:pt x="3918" y="1690"/>
                    <a:pt x="3918" y="2403"/>
                  </a:cubicBezTo>
                  <a:cubicBezTo>
                    <a:pt x="3918" y="3121"/>
                    <a:pt x="3332" y="3691"/>
                    <a:pt x="2634" y="3691"/>
                  </a:cubicBezTo>
                  <a:cubicBezTo>
                    <a:pt x="1920" y="3691"/>
                    <a:pt x="1335" y="3121"/>
                    <a:pt x="1335" y="2403"/>
                  </a:cubicBezTo>
                  <a:cubicBezTo>
                    <a:pt x="1335" y="1690"/>
                    <a:pt x="1920" y="1120"/>
                    <a:pt x="2634" y="1120"/>
                  </a:cubicBezTo>
                  <a:close/>
                  <a:moveTo>
                    <a:pt x="2634" y="0"/>
                  </a:moveTo>
                  <a:cubicBezTo>
                    <a:pt x="586" y="0"/>
                    <a:pt x="1" y="1397"/>
                    <a:pt x="1" y="2844"/>
                  </a:cubicBezTo>
                  <a:cubicBezTo>
                    <a:pt x="1" y="4389"/>
                    <a:pt x="442" y="4826"/>
                    <a:pt x="2634" y="4826"/>
                  </a:cubicBezTo>
                  <a:cubicBezTo>
                    <a:pt x="4830" y="4826"/>
                    <a:pt x="5267" y="4389"/>
                    <a:pt x="5267" y="2844"/>
                  </a:cubicBezTo>
                  <a:cubicBezTo>
                    <a:pt x="5267" y="1397"/>
                    <a:pt x="4667" y="0"/>
                    <a:pt x="2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2380375" y="2483900"/>
              <a:ext cx="23250" cy="23525"/>
            </a:xfrm>
            <a:custGeom>
              <a:avLst/>
              <a:gdLst/>
              <a:ahLst/>
              <a:cxnLst/>
              <a:rect l="l" t="t" r="r" b="b"/>
              <a:pathLst>
                <a:path w="930" h="941" extrusionOk="0">
                  <a:moveTo>
                    <a:pt x="473" y="0"/>
                  </a:moveTo>
                  <a:cubicBezTo>
                    <a:pt x="216" y="0"/>
                    <a:pt x="1" y="211"/>
                    <a:pt x="1" y="468"/>
                  </a:cubicBezTo>
                  <a:cubicBezTo>
                    <a:pt x="1" y="730"/>
                    <a:pt x="216" y="940"/>
                    <a:pt x="473" y="940"/>
                  </a:cubicBezTo>
                  <a:cubicBezTo>
                    <a:pt x="734" y="940"/>
                    <a:pt x="929" y="730"/>
                    <a:pt x="929" y="468"/>
                  </a:cubicBezTo>
                  <a:cubicBezTo>
                    <a:pt x="929" y="211"/>
                    <a:pt x="734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2250000" y="2292675"/>
              <a:ext cx="181625" cy="135725"/>
            </a:xfrm>
            <a:custGeom>
              <a:avLst/>
              <a:gdLst/>
              <a:ahLst/>
              <a:cxnLst/>
              <a:rect l="l" t="t" r="r" b="b"/>
              <a:pathLst>
                <a:path w="7265" h="5429" extrusionOk="0">
                  <a:moveTo>
                    <a:pt x="5708" y="0"/>
                  </a:moveTo>
                  <a:cubicBezTo>
                    <a:pt x="5604" y="0"/>
                    <a:pt x="5503" y="40"/>
                    <a:pt x="5431" y="120"/>
                  </a:cubicBezTo>
                  <a:lnTo>
                    <a:pt x="2552" y="2999"/>
                  </a:lnTo>
                  <a:lnTo>
                    <a:pt x="340" y="3518"/>
                  </a:lnTo>
                  <a:cubicBezTo>
                    <a:pt x="129" y="3584"/>
                    <a:pt x="0" y="3795"/>
                    <a:pt x="47" y="4021"/>
                  </a:cubicBezTo>
                  <a:cubicBezTo>
                    <a:pt x="89" y="4200"/>
                    <a:pt x="253" y="4330"/>
                    <a:pt x="429" y="4330"/>
                  </a:cubicBezTo>
                  <a:cubicBezTo>
                    <a:pt x="464" y="4330"/>
                    <a:pt x="500" y="4325"/>
                    <a:pt x="535" y="4314"/>
                  </a:cubicBezTo>
                  <a:lnTo>
                    <a:pt x="1432" y="4103"/>
                  </a:lnTo>
                  <a:lnTo>
                    <a:pt x="1432" y="4103"/>
                  </a:lnTo>
                  <a:lnTo>
                    <a:pt x="812" y="4723"/>
                  </a:lnTo>
                  <a:cubicBezTo>
                    <a:pt x="652" y="4883"/>
                    <a:pt x="652" y="5145"/>
                    <a:pt x="812" y="5309"/>
                  </a:cubicBezTo>
                  <a:cubicBezTo>
                    <a:pt x="894" y="5389"/>
                    <a:pt x="1000" y="5429"/>
                    <a:pt x="1106" y="5429"/>
                  </a:cubicBezTo>
                  <a:cubicBezTo>
                    <a:pt x="1211" y="5429"/>
                    <a:pt x="1317" y="5389"/>
                    <a:pt x="1397" y="5309"/>
                  </a:cubicBezTo>
                  <a:lnTo>
                    <a:pt x="2973" y="3729"/>
                  </a:lnTo>
                  <a:lnTo>
                    <a:pt x="6909" y="2788"/>
                  </a:lnTo>
                  <a:cubicBezTo>
                    <a:pt x="7120" y="2738"/>
                    <a:pt x="7264" y="2511"/>
                    <a:pt x="7217" y="2285"/>
                  </a:cubicBezTo>
                  <a:cubicBezTo>
                    <a:pt x="7162" y="2106"/>
                    <a:pt x="7007" y="1976"/>
                    <a:pt x="6825" y="1976"/>
                  </a:cubicBezTo>
                  <a:cubicBezTo>
                    <a:pt x="6789" y="1976"/>
                    <a:pt x="6752" y="1982"/>
                    <a:pt x="6714" y="1993"/>
                  </a:cubicBezTo>
                  <a:lnTo>
                    <a:pt x="4081" y="2625"/>
                  </a:lnTo>
                  <a:lnTo>
                    <a:pt x="4081" y="2625"/>
                  </a:lnTo>
                  <a:lnTo>
                    <a:pt x="5996" y="705"/>
                  </a:lnTo>
                  <a:cubicBezTo>
                    <a:pt x="6160" y="545"/>
                    <a:pt x="6160" y="284"/>
                    <a:pt x="5996" y="120"/>
                  </a:cubicBezTo>
                  <a:cubicBezTo>
                    <a:pt x="5916" y="40"/>
                    <a:pt x="5811" y="0"/>
                    <a:pt x="5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 rot="811990">
            <a:off x="426899" y="3876042"/>
            <a:ext cx="351113" cy="293865"/>
            <a:chOff x="2642925" y="2950775"/>
            <a:chExt cx="351125" cy="293875"/>
          </a:xfrm>
        </p:grpSpPr>
        <p:sp>
          <p:nvSpPr>
            <p:cNvPr id="419" name="Google Shape;419;p25"/>
            <p:cNvSpPr/>
            <p:nvPr/>
          </p:nvSpPr>
          <p:spPr>
            <a:xfrm>
              <a:off x="2642925" y="2950775"/>
              <a:ext cx="186600" cy="65850"/>
            </a:xfrm>
            <a:custGeom>
              <a:avLst/>
              <a:gdLst/>
              <a:ahLst/>
              <a:cxnLst/>
              <a:rect l="l" t="t" r="r" b="b"/>
              <a:pathLst>
                <a:path w="7464" h="2634" extrusionOk="0">
                  <a:moveTo>
                    <a:pt x="3738" y="0"/>
                  </a:moveTo>
                  <a:cubicBezTo>
                    <a:pt x="227" y="0"/>
                    <a:pt x="1" y="1319"/>
                    <a:pt x="1" y="1756"/>
                  </a:cubicBezTo>
                  <a:cubicBezTo>
                    <a:pt x="1" y="2228"/>
                    <a:pt x="227" y="2633"/>
                    <a:pt x="668" y="2633"/>
                  </a:cubicBezTo>
                  <a:lnTo>
                    <a:pt x="6812" y="2633"/>
                  </a:lnTo>
                  <a:cubicBezTo>
                    <a:pt x="7249" y="2633"/>
                    <a:pt x="7464" y="2228"/>
                    <a:pt x="7464" y="1756"/>
                  </a:cubicBezTo>
                  <a:cubicBezTo>
                    <a:pt x="7464" y="1319"/>
                    <a:pt x="7249" y="0"/>
                    <a:pt x="3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2824150" y="3133625"/>
              <a:ext cx="153625" cy="24800"/>
            </a:xfrm>
            <a:custGeom>
              <a:avLst/>
              <a:gdLst/>
              <a:ahLst/>
              <a:cxnLst/>
              <a:rect l="l" t="t" r="r" b="b"/>
              <a:pathLst>
                <a:path w="6145" h="992" extrusionOk="0">
                  <a:moveTo>
                    <a:pt x="0" y="1"/>
                  </a:moveTo>
                  <a:lnTo>
                    <a:pt x="0" y="992"/>
                  </a:lnTo>
                  <a:lnTo>
                    <a:pt x="6144" y="992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2807550" y="3047125"/>
              <a:ext cx="186500" cy="65850"/>
            </a:xfrm>
            <a:custGeom>
              <a:avLst/>
              <a:gdLst/>
              <a:ahLst/>
              <a:cxnLst/>
              <a:rect l="l" t="t" r="r" b="b"/>
              <a:pathLst>
                <a:path w="7460" h="2634" extrusionOk="0">
                  <a:moveTo>
                    <a:pt x="3738" y="0"/>
                  </a:moveTo>
                  <a:cubicBezTo>
                    <a:pt x="227" y="0"/>
                    <a:pt x="1" y="1315"/>
                    <a:pt x="1" y="1756"/>
                  </a:cubicBezTo>
                  <a:cubicBezTo>
                    <a:pt x="1" y="2244"/>
                    <a:pt x="227" y="2634"/>
                    <a:pt x="664" y="2634"/>
                  </a:cubicBezTo>
                  <a:lnTo>
                    <a:pt x="6808" y="2634"/>
                  </a:lnTo>
                  <a:cubicBezTo>
                    <a:pt x="7249" y="2634"/>
                    <a:pt x="7460" y="2244"/>
                    <a:pt x="7460" y="1756"/>
                  </a:cubicBezTo>
                  <a:cubicBezTo>
                    <a:pt x="7460" y="1315"/>
                    <a:pt x="7249" y="0"/>
                    <a:pt x="3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2807550" y="3178775"/>
              <a:ext cx="186500" cy="65875"/>
            </a:xfrm>
            <a:custGeom>
              <a:avLst/>
              <a:gdLst/>
              <a:ahLst/>
              <a:cxnLst/>
              <a:rect l="l" t="t" r="r" b="b"/>
              <a:pathLst>
                <a:path w="7460" h="2635" extrusionOk="0">
                  <a:moveTo>
                    <a:pt x="664" y="1"/>
                  </a:moveTo>
                  <a:cubicBezTo>
                    <a:pt x="227" y="1"/>
                    <a:pt x="1" y="407"/>
                    <a:pt x="1" y="879"/>
                  </a:cubicBezTo>
                  <a:cubicBezTo>
                    <a:pt x="1" y="1316"/>
                    <a:pt x="227" y="2634"/>
                    <a:pt x="3738" y="2634"/>
                  </a:cubicBezTo>
                  <a:cubicBezTo>
                    <a:pt x="7249" y="2634"/>
                    <a:pt x="7460" y="1316"/>
                    <a:pt x="7460" y="879"/>
                  </a:cubicBezTo>
                  <a:cubicBezTo>
                    <a:pt x="7460" y="407"/>
                    <a:pt x="7249" y="1"/>
                    <a:pt x="6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2642925" y="3082425"/>
              <a:ext cx="160575" cy="65850"/>
            </a:xfrm>
            <a:custGeom>
              <a:avLst/>
              <a:gdLst/>
              <a:ahLst/>
              <a:cxnLst/>
              <a:rect l="l" t="t" r="r" b="b"/>
              <a:pathLst>
                <a:path w="6423" h="2634" extrusionOk="0">
                  <a:moveTo>
                    <a:pt x="668" y="1"/>
                  </a:moveTo>
                  <a:cubicBezTo>
                    <a:pt x="227" y="1"/>
                    <a:pt x="1" y="391"/>
                    <a:pt x="1" y="878"/>
                  </a:cubicBezTo>
                  <a:cubicBezTo>
                    <a:pt x="1" y="1319"/>
                    <a:pt x="227" y="2634"/>
                    <a:pt x="3738" y="2634"/>
                  </a:cubicBezTo>
                  <a:cubicBezTo>
                    <a:pt x="5026" y="2634"/>
                    <a:pt x="5868" y="2454"/>
                    <a:pt x="6422" y="2197"/>
                  </a:cubicBezTo>
                  <a:lnTo>
                    <a:pt x="6422" y="1787"/>
                  </a:lnTo>
                  <a:cubicBezTo>
                    <a:pt x="5868" y="1397"/>
                    <a:pt x="5689" y="652"/>
                    <a:pt x="5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2659600" y="3036875"/>
              <a:ext cx="153650" cy="24900"/>
            </a:xfrm>
            <a:custGeom>
              <a:avLst/>
              <a:gdLst/>
              <a:ahLst/>
              <a:cxnLst/>
              <a:rect l="l" t="t" r="r" b="b"/>
              <a:pathLst>
                <a:path w="6146" h="996" extrusionOk="0">
                  <a:moveTo>
                    <a:pt x="1" y="1"/>
                  </a:moveTo>
                  <a:lnTo>
                    <a:pt x="1" y="996"/>
                  </a:lnTo>
                  <a:lnTo>
                    <a:pt x="5478" y="996"/>
                  </a:lnTo>
                  <a:cubicBezTo>
                    <a:pt x="5658" y="734"/>
                    <a:pt x="5884" y="524"/>
                    <a:pt x="6145" y="360"/>
                  </a:cubicBez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25"/>
          <p:cNvGrpSpPr/>
          <p:nvPr/>
        </p:nvGrpSpPr>
        <p:grpSpPr>
          <a:xfrm rot="-1426719">
            <a:off x="8021833" y="286102"/>
            <a:ext cx="356396" cy="302047"/>
            <a:chOff x="2137825" y="4237275"/>
            <a:chExt cx="356400" cy="302050"/>
          </a:xfrm>
        </p:grpSpPr>
        <p:sp>
          <p:nvSpPr>
            <p:cNvPr id="426" name="Google Shape;426;p25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6"/>
          <p:cNvSpPr txBox="1">
            <a:spLocks noGrp="1"/>
          </p:cNvSpPr>
          <p:nvPr>
            <p:ph type="subTitle" idx="1"/>
          </p:nvPr>
        </p:nvSpPr>
        <p:spPr>
          <a:xfrm>
            <a:off x="1790363" y="2465086"/>
            <a:ext cx="22011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38" name="Google Shape;438;p26"/>
          <p:cNvSpPr txBox="1">
            <a:spLocks noGrp="1"/>
          </p:cNvSpPr>
          <p:nvPr>
            <p:ph type="subTitle" idx="2"/>
          </p:nvPr>
        </p:nvSpPr>
        <p:spPr>
          <a:xfrm>
            <a:off x="5152556" y="2465086"/>
            <a:ext cx="22011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39" name="Google Shape;439;p26"/>
          <p:cNvSpPr txBox="1">
            <a:spLocks noGrp="1"/>
          </p:cNvSpPr>
          <p:nvPr>
            <p:ph type="subTitle" idx="3"/>
          </p:nvPr>
        </p:nvSpPr>
        <p:spPr>
          <a:xfrm>
            <a:off x="1790362" y="2045350"/>
            <a:ext cx="220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subTitle" idx="4"/>
          </p:nvPr>
        </p:nvSpPr>
        <p:spPr>
          <a:xfrm>
            <a:off x="5152555" y="2045350"/>
            <a:ext cx="220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subTitle" idx="5"/>
          </p:nvPr>
        </p:nvSpPr>
        <p:spPr>
          <a:xfrm>
            <a:off x="1866375" y="1276275"/>
            <a:ext cx="541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2" name="Google Shape;442;p26"/>
          <p:cNvSpPr/>
          <p:nvPr/>
        </p:nvSpPr>
        <p:spPr>
          <a:xfrm flipH="1">
            <a:off x="443138" y="43783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 flipH="1">
            <a:off x="713150" y="47062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 flipH="1">
            <a:off x="8552575" y="57583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 flipH="1">
            <a:off x="8325600" y="216163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26"/>
          <p:cNvGrpSpPr/>
          <p:nvPr/>
        </p:nvGrpSpPr>
        <p:grpSpPr>
          <a:xfrm rot="1078917">
            <a:off x="541364" y="3399113"/>
            <a:ext cx="217888" cy="351105"/>
            <a:chOff x="6720400" y="4212600"/>
            <a:chExt cx="217900" cy="351125"/>
          </a:xfrm>
        </p:grpSpPr>
        <p:sp>
          <p:nvSpPr>
            <p:cNvPr id="447" name="Google Shape;447;p26"/>
            <p:cNvSpPr/>
            <p:nvPr/>
          </p:nvSpPr>
          <p:spPr>
            <a:xfrm>
              <a:off x="6727325" y="4212600"/>
              <a:ext cx="204050" cy="77550"/>
            </a:xfrm>
            <a:custGeom>
              <a:avLst/>
              <a:gdLst/>
              <a:ahLst/>
              <a:cxnLst/>
              <a:rect l="l" t="t" r="r" b="b"/>
              <a:pathLst>
                <a:path w="8162" h="3102" extrusionOk="0">
                  <a:moveTo>
                    <a:pt x="6278" y="0"/>
                  </a:moveTo>
                  <a:cubicBezTo>
                    <a:pt x="6047" y="0"/>
                    <a:pt x="5868" y="195"/>
                    <a:pt x="5868" y="421"/>
                  </a:cubicBezTo>
                  <a:cubicBezTo>
                    <a:pt x="5868" y="858"/>
                    <a:pt x="5380" y="1346"/>
                    <a:pt x="4733" y="1346"/>
                  </a:cubicBezTo>
                  <a:lnTo>
                    <a:pt x="586" y="1346"/>
                  </a:lnTo>
                  <a:cubicBezTo>
                    <a:pt x="360" y="1346"/>
                    <a:pt x="180" y="1525"/>
                    <a:pt x="180" y="1756"/>
                  </a:cubicBezTo>
                  <a:cubicBezTo>
                    <a:pt x="180" y="1982"/>
                    <a:pt x="360" y="2177"/>
                    <a:pt x="586" y="2177"/>
                  </a:cubicBezTo>
                  <a:lnTo>
                    <a:pt x="750" y="2177"/>
                  </a:lnTo>
                  <a:cubicBezTo>
                    <a:pt x="586" y="2649"/>
                    <a:pt x="180" y="2973"/>
                    <a:pt x="1" y="3101"/>
                  </a:cubicBezTo>
                  <a:lnTo>
                    <a:pt x="8162" y="3101"/>
                  </a:lnTo>
                  <a:cubicBezTo>
                    <a:pt x="7982" y="2973"/>
                    <a:pt x="7577" y="2649"/>
                    <a:pt x="7413" y="2177"/>
                  </a:cubicBezTo>
                  <a:lnTo>
                    <a:pt x="7561" y="2177"/>
                  </a:lnTo>
                  <a:cubicBezTo>
                    <a:pt x="7787" y="2177"/>
                    <a:pt x="7982" y="1982"/>
                    <a:pt x="7982" y="1756"/>
                  </a:cubicBezTo>
                  <a:cubicBezTo>
                    <a:pt x="7982" y="1525"/>
                    <a:pt x="7787" y="1346"/>
                    <a:pt x="7561" y="1346"/>
                  </a:cubicBezTo>
                  <a:lnTo>
                    <a:pt x="6375" y="1346"/>
                  </a:lnTo>
                  <a:cubicBezTo>
                    <a:pt x="6570" y="1073"/>
                    <a:pt x="6683" y="745"/>
                    <a:pt x="6683" y="421"/>
                  </a:cubicBezTo>
                  <a:cubicBezTo>
                    <a:pt x="6683" y="195"/>
                    <a:pt x="6504" y="0"/>
                    <a:pt x="6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6806625" y="4371075"/>
              <a:ext cx="45475" cy="67025"/>
            </a:xfrm>
            <a:custGeom>
              <a:avLst/>
              <a:gdLst/>
              <a:ahLst/>
              <a:cxnLst/>
              <a:rect l="l" t="t" r="r" b="b"/>
              <a:pathLst>
                <a:path w="1819" h="2681" extrusionOk="0">
                  <a:moveTo>
                    <a:pt x="909" y="0"/>
                  </a:moveTo>
                  <a:cubicBezTo>
                    <a:pt x="406" y="0"/>
                    <a:pt x="0" y="601"/>
                    <a:pt x="0" y="1346"/>
                  </a:cubicBezTo>
                  <a:cubicBezTo>
                    <a:pt x="0" y="2080"/>
                    <a:pt x="406" y="2681"/>
                    <a:pt x="909" y="2681"/>
                  </a:cubicBezTo>
                  <a:cubicBezTo>
                    <a:pt x="1412" y="2681"/>
                    <a:pt x="1818" y="2080"/>
                    <a:pt x="1818" y="1346"/>
                  </a:cubicBezTo>
                  <a:cubicBezTo>
                    <a:pt x="1818" y="601"/>
                    <a:pt x="1412" y="0"/>
                    <a:pt x="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6720400" y="4310900"/>
              <a:ext cx="217900" cy="187775"/>
            </a:xfrm>
            <a:custGeom>
              <a:avLst/>
              <a:gdLst/>
              <a:ahLst/>
              <a:cxnLst/>
              <a:rect l="l" t="t" r="r" b="b"/>
              <a:pathLst>
                <a:path w="8716" h="7511" extrusionOk="0">
                  <a:moveTo>
                    <a:pt x="4356" y="1589"/>
                  </a:moveTo>
                  <a:cubicBezTo>
                    <a:pt x="4818" y="1589"/>
                    <a:pt x="5277" y="1813"/>
                    <a:pt x="5610" y="2259"/>
                  </a:cubicBezTo>
                  <a:cubicBezTo>
                    <a:pt x="6242" y="3090"/>
                    <a:pt x="6242" y="4405"/>
                    <a:pt x="5610" y="5236"/>
                  </a:cubicBezTo>
                  <a:cubicBezTo>
                    <a:pt x="5277" y="5690"/>
                    <a:pt x="4818" y="5917"/>
                    <a:pt x="4356" y="5917"/>
                  </a:cubicBezTo>
                  <a:cubicBezTo>
                    <a:pt x="3895" y="5917"/>
                    <a:pt x="3432" y="5690"/>
                    <a:pt x="3090" y="5236"/>
                  </a:cubicBezTo>
                  <a:cubicBezTo>
                    <a:pt x="2474" y="4405"/>
                    <a:pt x="2474" y="3090"/>
                    <a:pt x="3090" y="2259"/>
                  </a:cubicBezTo>
                  <a:cubicBezTo>
                    <a:pt x="3432" y="1813"/>
                    <a:pt x="3895" y="1589"/>
                    <a:pt x="4356" y="1589"/>
                  </a:cubicBezTo>
                  <a:close/>
                  <a:moveTo>
                    <a:pt x="1" y="0"/>
                  </a:moveTo>
                  <a:lnTo>
                    <a:pt x="1" y="7510"/>
                  </a:lnTo>
                  <a:lnTo>
                    <a:pt x="8716" y="7510"/>
                  </a:lnTo>
                  <a:lnTo>
                    <a:pt x="8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6725275" y="4519325"/>
              <a:ext cx="208150" cy="44400"/>
            </a:xfrm>
            <a:custGeom>
              <a:avLst/>
              <a:gdLst/>
              <a:ahLst/>
              <a:cxnLst/>
              <a:rect l="l" t="t" r="r" b="b"/>
              <a:pathLst>
                <a:path w="8326" h="1776" extrusionOk="0">
                  <a:moveTo>
                    <a:pt x="1" y="0"/>
                  </a:moveTo>
                  <a:lnTo>
                    <a:pt x="863" y="1171"/>
                  </a:lnTo>
                  <a:cubicBezTo>
                    <a:pt x="1155" y="1545"/>
                    <a:pt x="1612" y="1775"/>
                    <a:pt x="2084" y="1775"/>
                  </a:cubicBezTo>
                  <a:lnTo>
                    <a:pt x="6242" y="1775"/>
                  </a:lnTo>
                  <a:cubicBezTo>
                    <a:pt x="6715" y="1775"/>
                    <a:pt x="7171" y="1545"/>
                    <a:pt x="7448" y="1171"/>
                  </a:cubicBezTo>
                  <a:lnTo>
                    <a:pt x="8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6"/>
          <p:cNvSpPr/>
          <p:nvPr/>
        </p:nvSpPr>
        <p:spPr>
          <a:xfrm flipH="1">
            <a:off x="8289000" y="121233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/>
          <p:nvPr/>
        </p:nvSpPr>
        <p:spPr>
          <a:xfrm flipH="1">
            <a:off x="560313" y="2194138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4031100" y="1665173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2"/>
          </p:nvPr>
        </p:nvSpPr>
        <p:spPr>
          <a:xfrm>
            <a:off x="4031200" y="2531074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642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3"/>
          </p:nvPr>
        </p:nvSpPr>
        <p:spPr>
          <a:xfrm>
            <a:off x="4030925" y="3396974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4"/>
          </p:nvPr>
        </p:nvSpPr>
        <p:spPr>
          <a:xfrm>
            <a:off x="4030975" y="4262875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357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0" name="Google Shape;510;p29"/>
          <p:cNvSpPr txBox="1">
            <a:spLocks noGrp="1"/>
          </p:cNvSpPr>
          <p:nvPr>
            <p:ph type="subTitle" idx="5"/>
          </p:nvPr>
        </p:nvSpPr>
        <p:spPr>
          <a:xfrm>
            <a:off x="4030851" y="1333525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6"/>
          </p:nvPr>
        </p:nvSpPr>
        <p:spPr>
          <a:xfrm>
            <a:off x="4030844" y="2195076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subTitle" idx="7"/>
          </p:nvPr>
        </p:nvSpPr>
        <p:spPr>
          <a:xfrm>
            <a:off x="4030851" y="3056627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8"/>
          </p:nvPr>
        </p:nvSpPr>
        <p:spPr>
          <a:xfrm>
            <a:off x="4030844" y="3918179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9"/>
          <p:cNvSpPr>
            <a:spLocks noGrp="1"/>
          </p:cNvSpPr>
          <p:nvPr>
            <p:ph type="pic" idx="9"/>
          </p:nvPr>
        </p:nvSpPr>
        <p:spPr>
          <a:xfrm>
            <a:off x="0" y="0"/>
            <a:ext cx="27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29"/>
          <p:cNvSpPr/>
          <p:nvPr/>
        </p:nvSpPr>
        <p:spPr>
          <a:xfrm flipH="1">
            <a:off x="7912213" y="2635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 flipH="1">
            <a:off x="8467050" y="43167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 flipH="1">
            <a:off x="8467050" y="130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29"/>
          <p:cNvGrpSpPr/>
          <p:nvPr/>
        </p:nvGrpSpPr>
        <p:grpSpPr>
          <a:xfrm rot="1428255">
            <a:off x="8218462" y="811664"/>
            <a:ext cx="351139" cy="327989"/>
            <a:chOff x="4166025" y="2933700"/>
            <a:chExt cx="351150" cy="328000"/>
          </a:xfrm>
        </p:grpSpPr>
        <p:sp>
          <p:nvSpPr>
            <p:cNvPr id="519" name="Google Shape;519;p29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9"/>
          <p:cNvGrpSpPr/>
          <p:nvPr/>
        </p:nvGrpSpPr>
        <p:grpSpPr>
          <a:xfrm rot="-1123707">
            <a:off x="8116199" y="4603448"/>
            <a:ext cx="351143" cy="207286"/>
            <a:chOff x="2642925" y="4284475"/>
            <a:chExt cx="351125" cy="207275"/>
          </a:xfrm>
        </p:grpSpPr>
        <p:sp>
          <p:nvSpPr>
            <p:cNvPr id="526" name="Google Shape;526;p29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0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1"/>
          </p:nvPr>
        </p:nvSpPr>
        <p:spPr>
          <a:xfrm>
            <a:off x="713242" y="1975428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2"/>
          </p:nvPr>
        </p:nvSpPr>
        <p:spPr>
          <a:xfrm>
            <a:off x="6303303" y="1975428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6427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3"/>
          </p:nvPr>
        </p:nvSpPr>
        <p:spPr>
          <a:xfrm>
            <a:off x="713150" y="3839372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4"/>
          </p:nvPr>
        </p:nvSpPr>
        <p:spPr>
          <a:xfrm>
            <a:off x="6303175" y="3839372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8" name="Google Shape;538;p30"/>
          <p:cNvSpPr txBox="1">
            <a:spLocks noGrp="1"/>
          </p:cNvSpPr>
          <p:nvPr>
            <p:ph type="subTitle" idx="5"/>
          </p:nvPr>
        </p:nvSpPr>
        <p:spPr>
          <a:xfrm>
            <a:off x="713100" y="1650225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0"/>
          <p:cNvSpPr txBox="1">
            <a:spLocks noGrp="1"/>
          </p:cNvSpPr>
          <p:nvPr>
            <p:ph type="subTitle" idx="6"/>
          </p:nvPr>
        </p:nvSpPr>
        <p:spPr>
          <a:xfrm>
            <a:off x="7292198" y="1650225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30"/>
          <p:cNvSpPr txBox="1">
            <a:spLocks noGrp="1"/>
          </p:cNvSpPr>
          <p:nvPr>
            <p:ph type="subTitle" idx="7"/>
          </p:nvPr>
        </p:nvSpPr>
        <p:spPr>
          <a:xfrm>
            <a:off x="713100" y="3501100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8"/>
          </p:nvPr>
        </p:nvSpPr>
        <p:spPr>
          <a:xfrm>
            <a:off x="7292198" y="3501104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/>
          <p:nvPr/>
        </p:nvSpPr>
        <p:spPr>
          <a:xfrm flipH="1">
            <a:off x="8582663" y="7200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0"/>
          <p:cNvSpPr/>
          <p:nvPr/>
        </p:nvSpPr>
        <p:spPr>
          <a:xfrm flipH="1">
            <a:off x="8194550" y="3843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0"/>
          <p:cNvSpPr/>
          <p:nvPr/>
        </p:nvSpPr>
        <p:spPr>
          <a:xfrm flipH="1">
            <a:off x="132475" y="47126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0"/>
          <p:cNvSpPr/>
          <p:nvPr/>
        </p:nvSpPr>
        <p:spPr>
          <a:xfrm flipH="1">
            <a:off x="402475" y="4395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30"/>
          <p:cNvGrpSpPr/>
          <p:nvPr/>
        </p:nvGrpSpPr>
        <p:grpSpPr>
          <a:xfrm rot="1245836">
            <a:off x="8533527" y="197469"/>
            <a:ext cx="351107" cy="312984"/>
            <a:chOff x="5653350" y="2300150"/>
            <a:chExt cx="351125" cy="313000"/>
          </a:xfrm>
        </p:grpSpPr>
        <p:sp>
          <p:nvSpPr>
            <p:cNvPr id="547" name="Google Shape;547;p30"/>
            <p:cNvSpPr/>
            <p:nvPr/>
          </p:nvSpPr>
          <p:spPr>
            <a:xfrm>
              <a:off x="5653350" y="2479800"/>
              <a:ext cx="306350" cy="58925"/>
            </a:xfrm>
            <a:custGeom>
              <a:avLst/>
              <a:gdLst/>
              <a:ahLst/>
              <a:cxnLst/>
              <a:rect l="l" t="t" r="r" b="b"/>
              <a:pathLst>
                <a:path w="12254" h="2357" extrusionOk="0">
                  <a:moveTo>
                    <a:pt x="406" y="0"/>
                  </a:moveTo>
                  <a:cubicBezTo>
                    <a:pt x="180" y="0"/>
                    <a:pt x="0" y="195"/>
                    <a:pt x="0" y="422"/>
                  </a:cubicBezTo>
                  <a:cubicBezTo>
                    <a:pt x="0" y="652"/>
                    <a:pt x="180" y="827"/>
                    <a:pt x="406" y="827"/>
                  </a:cubicBezTo>
                  <a:lnTo>
                    <a:pt x="570" y="827"/>
                  </a:lnTo>
                  <a:lnTo>
                    <a:pt x="843" y="1787"/>
                  </a:lnTo>
                  <a:lnTo>
                    <a:pt x="1526" y="2341"/>
                  </a:lnTo>
                  <a:lnTo>
                    <a:pt x="2033" y="1920"/>
                  </a:lnTo>
                  <a:cubicBezTo>
                    <a:pt x="2105" y="1853"/>
                    <a:pt x="2198" y="1820"/>
                    <a:pt x="2291" y="1820"/>
                  </a:cubicBezTo>
                  <a:cubicBezTo>
                    <a:pt x="2384" y="1820"/>
                    <a:pt x="2477" y="1853"/>
                    <a:pt x="2552" y="1920"/>
                  </a:cubicBezTo>
                  <a:lnTo>
                    <a:pt x="3055" y="2341"/>
                  </a:lnTo>
                  <a:lnTo>
                    <a:pt x="3558" y="1920"/>
                  </a:lnTo>
                  <a:cubicBezTo>
                    <a:pt x="3640" y="1853"/>
                    <a:pt x="3738" y="1820"/>
                    <a:pt x="3833" y="1820"/>
                  </a:cubicBezTo>
                  <a:cubicBezTo>
                    <a:pt x="3929" y="1820"/>
                    <a:pt x="4022" y="1853"/>
                    <a:pt x="4096" y="1920"/>
                  </a:cubicBezTo>
                  <a:lnTo>
                    <a:pt x="4600" y="2341"/>
                  </a:lnTo>
                  <a:lnTo>
                    <a:pt x="5103" y="1920"/>
                  </a:lnTo>
                  <a:cubicBezTo>
                    <a:pt x="5177" y="1853"/>
                    <a:pt x="5271" y="1820"/>
                    <a:pt x="5366" y="1820"/>
                  </a:cubicBezTo>
                  <a:cubicBezTo>
                    <a:pt x="5462" y="1820"/>
                    <a:pt x="5559" y="1853"/>
                    <a:pt x="5641" y="1920"/>
                  </a:cubicBezTo>
                  <a:lnTo>
                    <a:pt x="6145" y="2341"/>
                  </a:lnTo>
                  <a:lnTo>
                    <a:pt x="6648" y="1920"/>
                  </a:lnTo>
                  <a:cubicBezTo>
                    <a:pt x="6720" y="1853"/>
                    <a:pt x="6814" y="1820"/>
                    <a:pt x="6909" y="1820"/>
                  </a:cubicBezTo>
                  <a:cubicBezTo>
                    <a:pt x="7005" y="1820"/>
                    <a:pt x="7102" y="1853"/>
                    <a:pt x="7182" y="1920"/>
                  </a:cubicBezTo>
                  <a:lnTo>
                    <a:pt x="7670" y="2341"/>
                  </a:lnTo>
                  <a:lnTo>
                    <a:pt x="8177" y="1920"/>
                  </a:lnTo>
                  <a:cubicBezTo>
                    <a:pt x="8257" y="1853"/>
                    <a:pt x="8355" y="1820"/>
                    <a:pt x="8450" y="1820"/>
                  </a:cubicBezTo>
                  <a:cubicBezTo>
                    <a:pt x="8546" y="1820"/>
                    <a:pt x="8639" y="1853"/>
                    <a:pt x="8712" y="1920"/>
                  </a:cubicBezTo>
                  <a:lnTo>
                    <a:pt x="9215" y="2341"/>
                  </a:lnTo>
                  <a:lnTo>
                    <a:pt x="9718" y="1920"/>
                  </a:lnTo>
                  <a:cubicBezTo>
                    <a:pt x="9800" y="1853"/>
                    <a:pt x="9894" y="1820"/>
                    <a:pt x="9987" y="1820"/>
                  </a:cubicBezTo>
                  <a:cubicBezTo>
                    <a:pt x="10081" y="1820"/>
                    <a:pt x="10174" y="1853"/>
                    <a:pt x="10256" y="1920"/>
                  </a:cubicBezTo>
                  <a:lnTo>
                    <a:pt x="10760" y="2357"/>
                  </a:lnTo>
                  <a:lnTo>
                    <a:pt x="11427" y="1822"/>
                  </a:lnTo>
                  <a:lnTo>
                    <a:pt x="11719" y="827"/>
                  </a:lnTo>
                  <a:lnTo>
                    <a:pt x="11848" y="827"/>
                  </a:lnTo>
                  <a:cubicBezTo>
                    <a:pt x="12078" y="827"/>
                    <a:pt x="12254" y="652"/>
                    <a:pt x="12254" y="422"/>
                  </a:cubicBezTo>
                  <a:cubicBezTo>
                    <a:pt x="12254" y="195"/>
                    <a:pt x="12078" y="0"/>
                    <a:pt x="11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5685050" y="2548850"/>
              <a:ext cx="243825" cy="64300"/>
            </a:xfrm>
            <a:custGeom>
              <a:avLst/>
              <a:gdLst/>
              <a:ahLst/>
              <a:cxnLst/>
              <a:rect l="l" t="t" r="r" b="b"/>
              <a:pathLst>
                <a:path w="9753" h="2572" extrusionOk="0">
                  <a:moveTo>
                    <a:pt x="1022" y="0"/>
                  </a:moveTo>
                  <a:lnTo>
                    <a:pt x="519" y="441"/>
                  </a:lnTo>
                  <a:cubicBezTo>
                    <a:pt x="447" y="506"/>
                    <a:pt x="353" y="538"/>
                    <a:pt x="260" y="538"/>
                  </a:cubicBezTo>
                  <a:cubicBezTo>
                    <a:pt x="166" y="538"/>
                    <a:pt x="72" y="506"/>
                    <a:pt x="0" y="441"/>
                  </a:cubicBezTo>
                  <a:lnTo>
                    <a:pt x="0" y="441"/>
                  </a:lnTo>
                  <a:lnTo>
                    <a:pt x="519" y="2259"/>
                  </a:lnTo>
                  <a:cubicBezTo>
                    <a:pt x="585" y="2439"/>
                    <a:pt x="745" y="2571"/>
                    <a:pt x="925" y="2571"/>
                  </a:cubicBezTo>
                  <a:lnTo>
                    <a:pt x="8825" y="2571"/>
                  </a:lnTo>
                  <a:cubicBezTo>
                    <a:pt x="9004" y="2571"/>
                    <a:pt x="9168" y="2439"/>
                    <a:pt x="9215" y="2259"/>
                  </a:cubicBezTo>
                  <a:lnTo>
                    <a:pt x="9753" y="441"/>
                  </a:lnTo>
                  <a:lnTo>
                    <a:pt x="9753" y="441"/>
                  </a:lnTo>
                  <a:cubicBezTo>
                    <a:pt x="9674" y="504"/>
                    <a:pt x="9580" y="532"/>
                    <a:pt x="9487" y="532"/>
                  </a:cubicBezTo>
                  <a:cubicBezTo>
                    <a:pt x="9388" y="532"/>
                    <a:pt x="9291" y="500"/>
                    <a:pt x="9215" y="441"/>
                  </a:cubicBezTo>
                  <a:lnTo>
                    <a:pt x="8727" y="0"/>
                  </a:lnTo>
                  <a:lnTo>
                    <a:pt x="8224" y="441"/>
                  </a:lnTo>
                  <a:cubicBezTo>
                    <a:pt x="8142" y="506"/>
                    <a:pt x="8044" y="538"/>
                    <a:pt x="7949" y="538"/>
                  </a:cubicBezTo>
                  <a:cubicBezTo>
                    <a:pt x="7854" y="538"/>
                    <a:pt x="7761" y="506"/>
                    <a:pt x="7689" y="441"/>
                  </a:cubicBezTo>
                  <a:lnTo>
                    <a:pt x="7182" y="0"/>
                  </a:lnTo>
                  <a:lnTo>
                    <a:pt x="6679" y="441"/>
                  </a:lnTo>
                  <a:cubicBezTo>
                    <a:pt x="6599" y="506"/>
                    <a:pt x="6501" y="538"/>
                    <a:pt x="6406" y="538"/>
                  </a:cubicBezTo>
                  <a:cubicBezTo>
                    <a:pt x="6310" y="538"/>
                    <a:pt x="6217" y="506"/>
                    <a:pt x="6144" y="441"/>
                  </a:cubicBezTo>
                  <a:lnTo>
                    <a:pt x="5641" y="0"/>
                  </a:lnTo>
                  <a:lnTo>
                    <a:pt x="5134" y="441"/>
                  </a:lnTo>
                  <a:cubicBezTo>
                    <a:pt x="5062" y="506"/>
                    <a:pt x="4969" y="538"/>
                    <a:pt x="4874" y="538"/>
                  </a:cubicBezTo>
                  <a:cubicBezTo>
                    <a:pt x="4779" y="538"/>
                    <a:pt x="4682" y="506"/>
                    <a:pt x="4600" y="441"/>
                  </a:cubicBezTo>
                  <a:lnTo>
                    <a:pt x="4096" y="0"/>
                  </a:lnTo>
                  <a:lnTo>
                    <a:pt x="3609" y="441"/>
                  </a:lnTo>
                  <a:cubicBezTo>
                    <a:pt x="3527" y="506"/>
                    <a:pt x="3429" y="538"/>
                    <a:pt x="3334" y="538"/>
                  </a:cubicBezTo>
                  <a:cubicBezTo>
                    <a:pt x="3238" y="538"/>
                    <a:pt x="3144" y="506"/>
                    <a:pt x="3070" y="441"/>
                  </a:cubicBezTo>
                  <a:lnTo>
                    <a:pt x="2567" y="0"/>
                  </a:lnTo>
                  <a:lnTo>
                    <a:pt x="2064" y="441"/>
                  </a:lnTo>
                  <a:cubicBezTo>
                    <a:pt x="1982" y="506"/>
                    <a:pt x="1884" y="538"/>
                    <a:pt x="1789" y="538"/>
                  </a:cubicBezTo>
                  <a:cubicBezTo>
                    <a:pt x="1693" y="538"/>
                    <a:pt x="1600" y="506"/>
                    <a:pt x="1525" y="441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5677725" y="2382650"/>
              <a:ext cx="117450" cy="76875"/>
            </a:xfrm>
            <a:custGeom>
              <a:avLst/>
              <a:gdLst/>
              <a:ahLst/>
              <a:cxnLst/>
              <a:rect l="l" t="t" r="r" b="b"/>
              <a:pathLst>
                <a:path w="4698" h="3075" extrusionOk="0">
                  <a:moveTo>
                    <a:pt x="2747" y="1"/>
                  </a:moveTo>
                  <a:cubicBezTo>
                    <a:pt x="1155" y="1"/>
                    <a:pt x="1" y="1530"/>
                    <a:pt x="422" y="3075"/>
                  </a:cubicBezTo>
                  <a:lnTo>
                    <a:pt x="4405" y="3075"/>
                  </a:lnTo>
                  <a:cubicBezTo>
                    <a:pt x="4354" y="2782"/>
                    <a:pt x="4323" y="2505"/>
                    <a:pt x="4354" y="2213"/>
                  </a:cubicBezTo>
                  <a:lnTo>
                    <a:pt x="3414" y="2213"/>
                  </a:lnTo>
                  <a:cubicBezTo>
                    <a:pt x="3184" y="2213"/>
                    <a:pt x="2989" y="2033"/>
                    <a:pt x="2989" y="1807"/>
                  </a:cubicBezTo>
                  <a:cubicBezTo>
                    <a:pt x="2989" y="1577"/>
                    <a:pt x="3184" y="1398"/>
                    <a:pt x="3414" y="1398"/>
                  </a:cubicBezTo>
                  <a:lnTo>
                    <a:pt x="4518" y="1398"/>
                  </a:lnTo>
                  <a:cubicBezTo>
                    <a:pt x="4569" y="1253"/>
                    <a:pt x="4631" y="1124"/>
                    <a:pt x="4698" y="992"/>
                  </a:cubicBezTo>
                  <a:cubicBezTo>
                    <a:pt x="4257" y="391"/>
                    <a:pt x="3558" y="1"/>
                    <a:pt x="2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5806950" y="2389200"/>
              <a:ext cx="121050" cy="70325"/>
            </a:xfrm>
            <a:custGeom>
              <a:avLst/>
              <a:gdLst/>
              <a:ahLst/>
              <a:cxnLst/>
              <a:rect l="l" t="t" r="r" b="b"/>
              <a:pathLst>
                <a:path w="4842" h="2813" extrusionOk="0">
                  <a:moveTo>
                    <a:pt x="2404" y="0"/>
                  </a:moveTo>
                  <a:cubicBezTo>
                    <a:pt x="1073" y="0"/>
                    <a:pt x="1" y="812"/>
                    <a:pt x="1" y="2146"/>
                  </a:cubicBezTo>
                  <a:cubicBezTo>
                    <a:pt x="1" y="2372"/>
                    <a:pt x="32" y="2598"/>
                    <a:pt x="82" y="2813"/>
                  </a:cubicBezTo>
                  <a:lnTo>
                    <a:pt x="4795" y="2813"/>
                  </a:lnTo>
                  <a:cubicBezTo>
                    <a:pt x="4842" y="2536"/>
                    <a:pt x="4826" y="2243"/>
                    <a:pt x="4779" y="1951"/>
                  </a:cubicBezTo>
                  <a:lnTo>
                    <a:pt x="3398" y="1951"/>
                  </a:lnTo>
                  <a:cubicBezTo>
                    <a:pt x="3168" y="1951"/>
                    <a:pt x="2989" y="1771"/>
                    <a:pt x="2989" y="1545"/>
                  </a:cubicBezTo>
                  <a:cubicBezTo>
                    <a:pt x="2989" y="1315"/>
                    <a:pt x="3168" y="1136"/>
                    <a:pt x="3398" y="1136"/>
                  </a:cubicBezTo>
                  <a:lnTo>
                    <a:pt x="4452" y="1136"/>
                  </a:lnTo>
                  <a:cubicBezTo>
                    <a:pt x="4030" y="453"/>
                    <a:pt x="3266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5745600" y="2300150"/>
              <a:ext cx="121075" cy="90250"/>
            </a:xfrm>
            <a:custGeom>
              <a:avLst/>
              <a:gdLst/>
              <a:ahLst/>
              <a:cxnLst/>
              <a:rect l="l" t="t" r="r" b="b"/>
              <a:pathLst>
                <a:path w="4843" h="3610" extrusionOk="0">
                  <a:moveTo>
                    <a:pt x="2455" y="1"/>
                  </a:moveTo>
                  <a:cubicBezTo>
                    <a:pt x="1105" y="1"/>
                    <a:pt x="1" y="1108"/>
                    <a:pt x="32" y="2474"/>
                  </a:cubicBezTo>
                  <a:cubicBezTo>
                    <a:pt x="992" y="2474"/>
                    <a:pt x="1901" y="2895"/>
                    <a:pt x="2501" y="3609"/>
                  </a:cubicBezTo>
                  <a:cubicBezTo>
                    <a:pt x="2829" y="3317"/>
                    <a:pt x="3200" y="3090"/>
                    <a:pt x="3656" y="2942"/>
                  </a:cubicBezTo>
                  <a:lnTo>
                    <a:pt x="2891" y="2942"/>
                  </a:lnTo>
                  <a:cubicBezTo>
                    <a:pt x="2665" y="2942"/>
                    <a:pt x="2470" y="2747"/>
                    <a:pt x="2470" y="2521"/>
                  </a:cubicBezTo>
                  <a:cubicBezTo>
                    <a:pt x="2470" y="2294"/>
                    <a:pt x="2665" y="2115"/>
                    <a:pt x="2891" y="2115"/>
                  </a:cubicBezTo>
                  <a:lnTo>
                    <a:pt x="4842" y="2115"/>
                  </a:lnTo>
                  <a:cubicBezTo>
                    <a:pt x="4811" y="1869"/>
                    <a:pt x="4745" y="1627"/>
                    <a:pt x="4647" y="1401"/>
                  </a:cubicBezTo>
                  <a:lnTo>
                    <a:pt x="2891" y="1401"/>
                  </a:lnTo>
                  <a:cubicBezTo>
                    <a:pt x="2665" y="1401"/>
                    <a:pt x="2470" y="1222"/>
                    <a:pt x="2470" y="991"/>
                  </a:cubicBezTo>
                  <a:cubicBezTo>
                    <a:pt x="2470" y="765"/>
                    <a:pt x="2665" y="586"/>
                    <a:pt x="2891" y="586"/>
                  </a:cubicBezTo>
                  <a:lnTo>
                    <a:pt x="4015" y="586"/>
                  </a:lnTo>
                  <a:cubicBezTo>
                    <a:pt x="3590" y="211"/>
                    <a:pt x="3055" y="1"/>
                    <a:pt x="2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5902825" y="2312350"/>
              <a:ext cx="101650" cy="101650"/>
            </a:xfrm>
            <a:custGeom>
              <a:avLst/>
              <a:gdLst/>
              <a:ahLst/>
              <a:cxnLst/>
              <a:rect l="l" t="t" r="r" b="b"/>
              <a:pathLst>
                <a:path w="4066" h="4066" extrusionOk="0">
                  <a:moveTo>
                    <a:pt x="1073" y="0"/>
                  </a:moveTo>
                  <a:cubicBezTo>
                    <a:pt x="909" y="0"/>
                    <a:pt x="765" y="113"/>
                    <a:pt x="714" y="277"/>
                  </a:cubicBezTo>
                  <a:lnTo>
                    <a:pt x="0" y="2587"/>
                  </a:lnTo>
                  <a:cubicBezTo>
                    <a:pt x="519" y="2844"/>
                    <a:pt x="976" y="3254"/>
                    <a:pt x="1319" y="3773"/>
                  </a:cubicBezTo>
                  <a:lnTo>
                    <a:pt x="1495" y="4065"/>
                  </a:lnTo>
                  <a:lnTo>
                    <a:pt x="3804" y="3332"/>
                  </a:lnTo>
                  <a:cubicBezTo>
                    <a:pt x="3952" y="3285"/>
                    <a:pt x="4065" y="3137"/>
                    <a:pt x="4065" y="2977"/>
                  </a:cubicBezTo>
                  <a:cubicBezTo>
                    <a:pt x="4065" y="1561"/>
                    <a:pt x="2505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0"/>
          <p:cNvGrpSpPr/>
          <p:nvPr/>
        </p:nvGrpSpPr>
        <p:grpSpPr>
          <a:xfrm rot="1051413">
            <a:off x="503845" y="4712617"/>
            <a:ext cx="357278" cy="163401"/>
            <a:chOff x="5145325" y="2374950"/>
            <a:chExt cx="357275" cy="163400"/>
          </a:xfrm>
        </p:grpSpPr>
        <p:sp>
          <p:nvSpPr>
            <p:cNvPr id="554" name="Google Shape;554;p30"/>
            <p:cNvSpPr/>
            <p:nvPr/>
          </p:nvSpPr>
          <p:spPr>
            <a:xfrm>
              <a:off x="5145325" y="2480575"/>
              <a:ext cx="357275" cy="57775"/>
            </a:xfrm>
            <a:custGeom>
              <a:avLst/>
              <a:gdLst/>
              <a:ahLst/>
              <a:cxnLst/>
              <a:rect l="l" t="t" r="r" b="b"/>
              <a:pathLst>
                <a:path w="14291" h="2311" extrusionOk="0">
                  <a:moveTo>
                    <a:pt x="539" y="1"/>
                  </a:moveTo>
                  <a:cubicBezTo>
                    <a:pt x="195" y="1"/>
                    <a:pt x="0" y="391"/>
                    <a:pt x="215" y="668"/>
                  </a:cubicBezTo>
                  <a:cubicBezTo>
                    <a:pt x="262" y="734"/>
                    <a:pt x="1483" y="2310"/>
                    <a:pt x="3644" y="2310"/>
                  </a:cubicBezTo>
                  <a:lnTo>
                    <a:pt x="10650" y="2310"/>
                  </a:lnTo>
                  <a:cubicBezTo>
                    <a:pt x="12812" y="2310"/>
                    <a:pt x="14029" y="734"/>
                    <a:pt x="14079" y="668"/>
                  </a:cubicBezTo>
                  <a:cubicBezTo>
                    <a:pt x="14290" y="391"/>
                    <a:pt x="14095" y="1"/>
                    <a:pt x="13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5363975" y="2377800"/>
              <a:ext cx="93950" cy="33750"/>
            </a:xfrm>
            <a:custGeom>
              <a:avLst/>
              <a:gdLst/>
              <a:ahLst/>
              <a:cxnLst/>
              <a:rect l="l" t="t" r="r" b="b"/>
              <a:pathLst>
                <a:path w="3758" h="1350" extrusionOk="0">
                  <a:moveTo>
                    <a:pt x="1904" y="1"/>
                  </a:moveTo>
                  <a:cubicBezTo>
                    <a:pt x="1784" y="1"/>
                    <a:pt x="1678" y="78"/>
                    <a:pt x="1643" y="211"/>
                  </a:cubicBezTo>
                  <a:cubicBezTo>
                    <a:pt x="1592" y="421"/>
                    <a:pt x="1397" y="487"/>
                    <a:pt x="976" y="569"/>
                  </a:cubicBezTo>
                  <a:cubicBezTo>
                    <a:pt x="668" y="616"/>
                    <a:pt x="227" y="714"/>
                    <a:pt x="1" y="1073"/>
                  </a:cubicBezTo>
                  <a:cubicBezTo>
                    <a:pt x="441" y="1186"/>
                    <a:pt x="1187" y="1350"/>
                    <a:pt x="1904" y="1350"/>
                  </a:cubicBezTo>
                  <a:cubicBezTo>
                    <a:pt x="2603" y="1334"/>
                    <a:pt x="3301" y="1201"/>
                    <a:pt x="3757" y="1088"/>
                  </a:cubicBezTo>
                  <a:cubicBezTo>
                    <a:pt x="3332" y="390"/>
                    <a:pt x="2357" y="195"/>
                    <a:pt x="2033" y="31"/>
                  </a:cubicBezTo>
                  <a:cubicBezTo>
                    <a:pt x="1990" y="11"/>
                    <a:pt x="1946" y="1"/>
                    <a:pt x="1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5273775" y="2374950"/>
              <a:ext cx="100375" cy="84975"/>
            </a:xfrm>
            <a:custGeom>
              <a:avLst/>
              <a:gdLst/>
              <a:ahLst/>
              <a:cxnLst/>
              <a:rect l="l" t="t" r="r" b="b"/>
              <a:pathLst>
                <a:path w="4015" h="3399" extrusionOk="0">
                  <a:moveTo>
                    <a:pt x="2017" y="1"/>
                  </a:moveTo>
                  <a:cubicBezTo>
                    <a:pt x="1837" y="1"/>
                    <a:pt x="1674" y="114"/>
                    <a:pt x="1627" y="278"/>
                  </a:cubicBezTo>
                  <a:cubicBezTo>
                    <a:pt x="1611" y="293"/>
                    <a:pt x="1104" y="1772"/>
                    <a:pt x="0" y="3399"/>
                  </a:cubicBezTo>
                  <a:lnTo>
                    <a:pt x="4014" y="3399"/>
                  </a:lnTo>
                  <a:cubicBezTo>
                    <a:pt x="2910" y="1772"/>
                    <a:pt x="2407" y="293"/>
                    <a:pt x="2407" y="278"/>
                  </a:cubicBezTo>
                  <a:cubicBezTo>
                    <a:pt x="2341" y="114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383100" y="2420875"/>
              <a:ext cx="101150" cy="39050"/>
            </a:xfrm>
            <a:custGeom>
              <a:avLst/>
              <a:gdLst/>
              <a:ahLst/>
              <a:cxnLst/>
              <a:rect l="l" t="t" r="r" b="b"/>
              <a:pathLst>
                <a:path w="4046" h="1562" extrusionOk="0">
                  <a:moveTo>
                    <a:pt x="3779" y="1"/>
                  </a:moveTo>
                  <a:cubicBezTo>
                    <a:pt x="3750" y="1"/>
                    <a:pt x="3721" y="6"/>
                    <a:pt x="3691" y="17"/>
                  </a:cubicBezTo>
                  <a:cubicBezTo>
                    <a:pt x="3675" y="17"/>
                    <a:pt x="2407" y="438"/>
                    <a:pt x="1139" y="438"/>
                  </a:cubicBezTo>
                  <a:cubicBezTo>
                    <a:pt x="749" y="438"/>
                    <a:pt x="359" y="407"/>
                    <a:pt x="0" y="341"/>
                  </a:cubicBezTo>
                  <a:lnTo>
                    <a:pt x="0" y="341"/>
                  </a:lnTo>
                  <a:cubicBezTo>
                    <a:pt x="472" y="1090"/>
                    <a:pt x="765" y="1413"/>
                    <a:pt x="862" y="1562"/>
                  </a:cubicBezTo>
                  <a:lnTo>
                    <a:pt x="3496" y="1562"/>
                  </a:lnTo>
                  <a:cubicBezTo>
                    <a:pt x="3804" y="1187"/>
                    <a:pt x="4046" y="715"/>
                    <a:pt x="4046" y="278"/>
                  </a:cubicBezTo>
                  <a:cubicBezTo>
                    <a:pt x="4046" y="129"/>
                    <a:pt x="3924" y="1"/>
                    <a:pt x="3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5194075" y="2374950"/>
              <a:ext cx="78550" cy="84975"/>
            </a:xfrm>
            <a:custGeom>
              <a:avLst/>
              <a:gdLst/>
              <a:ahLst/>
              <a:cxnLst/>
              <a:rect l="l" t="t" r="r" b="b"/>
              <a:pathLst>
                <a:path w="3142" h="3399" extrusionOk="0">
                  <a:moveTo>
                    <a:pt x="2018" y="1"/>
                  </a:moveTo>
                  <a:cubicBezTo>
                    <a:pt x="1838" y="1"/>
                    <a:pt x="1678" y="114"/>
                    <a:pt x="1628" y="278"/>
                  </a:cubicBezTo>
                  <a:cubicBezTo>
                    <a:pt x="1612" y="293"/>
                    <a:pt x="1124" y="1772"/>
                    <a:pt x="1" y="3399"/>
                  </a:cubicBezTo>
                  <a:lnTo>
                    <a:pt x="2182" y="3399"/>
                  </a:lnTo>
                  <a:cubicBezTo>
                    <a:pt x="2556" y="2895"/>
                    <a:pt x="2880" y="2388"/>
                    <a:pt x="3141" y="1920"/>
                  </a:cubicBezTo>
                  <a:cubicBezTo>
                    <a:pt x="2634" y="976"/>
                    <a:pt x="2408" y="293"/>
                    <a:pt x="2408" y="278"/>
                  </a:cubicBezTo>
                  <a:cubicBezTo>
                    <a:pt x="2341" y="114"/>
                    <a:pt x="2197" y="1"/>
                    <a:pt x="2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0"/>
          <p:cNvGrpSpPr/>
          <p:nvPr/>
        </p:nvGrpSpPr>
        <p:grpSpPr>
          <a:xfrm>
            <a:off x="468363" y="384300"/>
            <a:ext cx="363725" cy="351125"/>
            <a:chOff x="5145800" y="1682800"/>
            <a:chExt cx="363725" cy="351125"/>
          </a:xfrm>
        </p:grpSpPr>
        <p:sp>
          <p:nvSpPr>
            <p:cNvPr id="560" name="Google Shape;560;p30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7" name="Google Shape;567;p31"/>
          <p:cNvSpPr txBox="1">
            <a:spLocks noGrp="1"/>
          </p:cNvSpPr>
          <p:nvPr>
            <p:ph type="subTitle" idx="1"/>
          </p:nvPr>
        </p:nvSpPr>
        <p:spPr>
          <a:xfrm>
            <a:off x="1031900" y="223408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8" name="Google Shape;568;p31"/>
          <p:cNvSpPr txBox="1">
            <a:spLocks noGrp="1"/>
          </p:cNvSpPr>
          <p:nvPr>
            <p:ph type="subTitle" idx="2"/>
          </p:nvPr>
        </p:nvSpPr>
        <p:spPr>
          <a:xfrm>
            <a:off x="3506695" y="223408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9" name="Google Shape;569;p31"/>
          <p:cNvSpPr txBox="1">
            <a:spLocks noGrp="1"/>
          </p:cNvSpPr>
          <p:nvPr>
            <p:ph type="subTitle" idx="3"/>
          </p:nvPr>
        </p:nvSpPr>
        <p:spPr>
          <a:xfrm>
            <a:off x="5981490" y="223408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0" name="Google Shape;570;p31"/>
          <p:cNvSpPr txBox="1">
            <a:spLocks noGrp="1"/>
          </p:cNvSpPr>
          <p:nvPr>
            <p:ph type="subTitle" idx="4"/>
          </p:nvPr>
        </p:nvSpPr>
        <p:spPr>
          <a:xfrm>
            <a:off x="1031900" y="369113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1" name="Google Shape;571;p31"/>
          <p:cNvSpPr txBox="1">
            <a:spLocks noGrp="1"/>
          </p:cNvSpPr>
          <p:nvPr>
            <p:ph type="subTitle" idx="5"/>
          </p:nvPr>
        </p:nvSpPr>
        <p:spPr>
          <a:xfrm>
            <a:off x="3506695" y="369113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2" name="Google Shape;572;p31"/>
          <p:cNvSpPr txBox="1">
            <a:spLocks noGrp="1"/>
          </p:cNvSpPr>
          <p:nvPr>
            <p:ph type="subTitle" idx="6"/>
          </p:nvPr>
        </p:nvSpPr>
        <p:spPr>
          <a:xfrm>
            <a:off x="5981490" y="369113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3" name="Google Shape;573;p31"/>
          <p:cNvSpPr txBox="1">
            <a:spLocks noGrp="1"/>
          </p:cNvSpPr>
          <p:nvPr>
            <p:ph type="subTitle" idx="7"/>
          </p:nvPr>
        </p:nvSpPr>
        <p:spPr>
          <a:xfrm>
            <a:off x="1031900" y="1907875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1"/>
          <p:cNvSpPr txBox="1">
            <a:spLocks noGrp="1"/>
          </p:cNvSpPr>
          <p:nvPr>
            <p:ph type="subTitle" idx="8"/>
          </p:nvPr>
        </p:nvSpPr>
        <p:spPr>
          <a:xfrm>
            <a:off x="3506700" y="1907875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1"/>
          <p:cNvSpPr txBox="1">
            <a:spLocks noGrp="1"/>
          </p:cNvSpPr>
          <p:nvPr>
            <p:ph type="subTitle" idx="9"/>
          </p:nvPr>
        </p:nvSpPr>
        <p:spPr>
          <a:xfrm>
            <a:off x="5981513" y="1907875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1"/>
          <p:cNvSpPr txBox="1">
            <a:spLocks noGrp="1"/>
          </p:cNvSpPr>
          <p:nvPr>
            <p:ph type="subTitle" idx="13"/>
          </p:nvPr>
        </p:nvSpPr>
        <p:spPr>
          <a:xfrm>
            <a:off x="1031900" y="3360272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1"/>
          <p:cNvSpPr txBox="1">
            <a:spLocks noGrp="1"/>
          </p:cNvSpPr>
          <p:nvPr>
            <p:ph type="subTitle" idx="14"/>
          </p:nvPr>
        </p:nvSpPr>
        <p:spPr>
          <a:xfrm>
            <a:off x="3506700" y="3360272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31"/>
          <p:cNvSpPr txBox="1">
            <a:spLocks noGrp="1"/>
          </p:cNvSpPr>
          <p:nvPr>
            <p:ph type="subTitle" idx="15"/>
          </p:nvPr>
        </p:nvSpPr>
        <p:spPr>
          <a:xfrm>
            <a:off x="5981513" y="3360272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1"/>
          <p:cNvSpPr/>
          <p:nvPr/>
        </p:nvSpPr>
        <p:spPr>
          <a:xfrm flipH="1">
            <a:off x="8333988" y="2764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1"/>
          <p:cNvSpPr/>
          <p:nvPr/>
        </p:nvSpPr>
        <p:spPr>
          <a:xfrm flipH="1">
            <a:off x="505025" y="47637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1"/>
          <p:cNvSpPr/>
          <p:nvPr/>
        </p:nvSpPr>
        <p:spPr>
          <a:xfrm flipH="1">
            <a:off x="8522800" y="643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1"/>
          <p:cNvSpPr/>
          <p:nvPr/>
        </p:nvSpPr>
        <p:spPr>
          <a:xfrm flipH="1">
            <a:off x="263125" y="45133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" name="Google Shape;583;p31"/>
          <p:cNvGrpSpPr/>
          <p:nvPr/>
        </p:nvGrpSpPr>
        <p:grpSpPr>
          <a:xfrm rot="-2261976">
            <a:off x="796975" y="324899"/>
            <a:ext cx="357662" cy="274215"/>
            <a:chOff x="4644700" y="2319425"/>
            <a:chExt cx="357675" cy="274225"/>
          </a:xfrm>
        </p:grpSpPr>
        <p:sp>
          <p:nvSpPr>
            <p:cNvPr id="584" name="Google Shape;584;p31"/>
            <p:cNvSpPr/>
            <p:nvPr/>
          </p:nvSpPr>
          <p:spPr>
            <a:xfrm>
              <a:off x="4644700" y="2539475"/>
              <a:ext cx="357675" cy="54175"/>
            </a:xfrm>
            <a:custGeom>
              <a:avLst/>
              <a:gdLst/>
              <a:ahLst/>
              <a:cxnLst/>
              <a:rect l="l" t="t" r="r" b="b"/>
              <a:pathLst>
                <a:path w="14307" h="2167" extrusionOk="0">
                  <a:moveTo>
                    <a:pt x="539" y="1"/>
                  </a:moveTo>
                  <a:cubicBezTo>
                    <a:pt x="196" y="1"/>
                    <a:pt x="1" y="411"/>
                    <a:pt x="227" y="684"/>
                  </a:cubicBezTo>
                  <a:cubicBezTo>
                    <a:pt x="278" y="734"/>
                    <a:pt x="1495" y="2166"/>
                    <a:pt x="3640" y="2166"/>
                  </a:cubicBezTo>
                  <a:lnTo>
                    <a:pt x="10663" y="2166"/>
                  </a:lnTo>
                  <a:cubicBezTo>
                    <a:pt x="12808" y="2166"/>
                    <a:pt x="14029" y="734"/>
                    <a:pt x="14076" y="684"/>
                  </a:cubicBezTo>
                  <a:cubicBezTo>
                    <a:pt x="14306" y="411"/>
                    <a:pt x="14111" y="1"/>
                    <a:pt x="13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4747500" y="2352600"/>
              <a:ext cx="65850" cy="93875"/>
            </a:xfrm>
            <a:custGeom>
              <a:avLst/>
              <a:gdLst/>
              <a:ahLst/>
              <a:cxnLst/>
              <a:rect l="l" t="t" r="r" b="b"/>
              <a:pathLst>
                <a:path w="2634" h="3755" extrusionOk="0">
                  <a:moveTo>
                    <a:pt x="664" y="1"/>
                  </a:moveTo>
                  <a:cubicBezTo>
                    <a:pt x="628" y="1"/>
                    <a:pt x="592" y="6"/>
                    <a:pt x="554" y="17"/>
                  </a:cubicBezTo>
                  <a:cubicBezTo>
                    <a:pt x="328" y="64"/>
                    <a:pt x="196" y="294"/>
                    <a:pt x="262" y="520"/>
                  </a:cubicBezTo>
                  <a:cubicBezTo>
                    <a:pt x="309" y="731"/>
                    <a:pt x="391" y="942"/>
                    <a:pt x="488" y="1121"/>
                  </a:cubicBezTo>
                  <a:lnTo>
                    <a:pt x="406" y="1121"/>
                  </a:lnTo>
                  <a:cubicBezTo>
                    <a:pt x="180" y="1121"/>
                    <a:pt x="1" y="1300"/>
                    <a:pt x="1" y="1527"/>
                  </a:cubicBezTo>
                  <a:lnTo>
                    <a:pt x="1" y="3333"/>
                  </a:lnTo>
                  <a:cubicBezTo>
                    <a:pt x="1" y="3559"/>
                    <a:pt x="180" y="3754"/>
                    <a:pt x="406" y="3754"/>
                  </a:cubicBezTo>
                  <a:lnTo>
                    <a:pt x="2212" y="3754"/>
                  </a:lnTo>
                  <a:cubicBezTo>
                    <a:pt x="2439" y="3754"/>
                    <a:pt x="2634" y="3559"/>
                    <a:pt x="2634" y="3333"/>
                  </a:cubicBezTo>
                  <a:lnTo>
                    <a:pt x="2634" y="1527"/>
                  </a:lnTo>
                  <a:cubicBezTo>
                    <a:pt x="2634" y="1300"/>
                    <a:pt x="2439" y="1121"/>
                    <a:pt x="2212" y="1121"/>
                  </a:cubicBezTo>
                  <a:lnTo>
                    <a:pt x="2131" y="1121"/>
                  </a:lnTo>
                  <a:cubicBezTo>
                    <a:pt x="2228" y="942"/>
                    <a:pt x="2310" y="731"/>
                    <a:pt x="2376" y="520"/>
                  </a:cubicBezTo>
                  <a:cubicBezTo>
                    <a:pt x="2423" y="294"/>
                    <a:pt x="2294" y="64"/>
                    <a:pt x="2064" y="17"/>
                  </a:cubicBezTo>
                  <a:cubicBezTo>
                    <a:pt x="2034" y="10"/>
                    <a:pt x="2003" y="6"/>
                    <a:pt x="1973" y="6"/>
                  </a:cubicBezTo>
                  <a:cubicBezTo>
                    <a:pt x="1792" y="6"/>
                    <a:pt x="1620" y="129"/>
                    <a:pt x="1577" y="310"/>
                  </a:cubicBezTo>
                  <a:cubicBezTo>
                    <a:pt x="1514" y="536"/>
                    <a:pt x="1417" y="731"/>
                    <a:pt x="1319" y="879"/>
                  </a:cubicBezTo>
                  <a:cubicBezTo>
                    <a:pt x="1206" y="731"/>
                    <a:pt x="1108" y="536"/>
                    <a:pt x="1058" y="310"/>
                  </a:cubicBezTo>
                  <a:cubicBezTo>
                    <a:pt x="1002" y="133"/>
                    <a:pt x="846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4833725" y="2319425"/>
              <a:ext cx="67400" cy="127050"/>
            </a:xfrm>
            <a:custGeom>
              <a:avLst/>
              <a:gdLst/>
              <a:ahLst/>
              <a:cxnLst/>
              <a:rect l="l" t="t" r="r" b="b"/>
              <a:pathLst>
                <a:path w="2696" h="5082" extrusionOk="0">
                  <a:moveTo>
                    <a:pt x="2219" y="1"/>
                  </a:moveTo>
                  <a:cubicBezTo>
                    <a:pt x="2053" y="1"/>
                    <a:pt x="1898" y="106"/>
                    <a:pt x="1834" y="271"/>
                  </a:cubicBezTo>
                  <a:lnTo>
                    <a:pt x="1073" y="2448"/>
                  </a:lnTo>
                  <a:lnTo>
                    <a:pt x="421" y="2448"/>
                  </a:lnTo>
                  <a:cubicBezTo>
                    <a:pt x="195" y="2448"/>
                    <a:pt x="0" y="2627"/>
                    <a:pt x="0" y="2854"/>
                  </a:cubicBezTo>
                  <a:lnTo>
                    <a:pt x="0" y="4660"/>
                  </a:lnTo>
                  <a:cubicBezTo>
                    <a:pt x="0" y="4886"/>
                    <a:pt x="195" y="5081"/>
                    <a:pt x="421" y="5081"/>
                  </a:cubicBezTo>
                  <a:lnTo>
                    <a:pt x="2224" y="5081"/>
                  </a:lnTo>
                  <a:cubicBezTo>
                    <a:pt x="2454" y="5081"/>
                    <a:pt x="2633" y="4886"/>
                    <a:pt x="2633" y="4660"/>
                  </a:cubicBezTo>
                  <a:lnTo>
                    <a:pt x="2633" y="2854"/>
                  </a:lnTo>
                  <a:cubicBezTo>
                    <a:pt x="2633" y="2627"/>
                    <a:pt x="2454" y="2448"/>
                    <a:pt x="2224" y="2448"/>
                  </a:cubicBezTo>
                  <a:lnTo>
                    <a:pt x="1931" y="2448"/>
                  </a:lnTo>
                  <a:lnTo>
                    <a:pt x="2614" y="548"/>
                  </a:lnTo>
                  <a:cubicBezTo>
                    <a:pt x="2696" y="337"/>
                    <a:pt x="2583" y="107"/>
                    <a:pt x="2356" y="25"/>
                  </a:cubicBezTo>
                  <a:cubicBezTo>
                    <a:pt x="2311" y="9"/>
                    <a:pt x="2265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4704000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26" y="1"/>
                  </a:moveTo>
                  <a:cubicBezTo>
                    <a:pt x="196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8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4790600" y="2466825"/>
              <a:ext cx="65875" cy="52000"/>
            </a:xfrm>
            <a:custGeom>
              <a:avLst/>
              <a:gdLst/>
              <a:ahLst/>
              <a:cxnLst/>
              <a:rect l="l" t="t" r="r" b="b"/>
              <a:pathLst>
                <a:path w="2635" h="2080" extrusionOk="0">
                  <a:moveTo>
                    <a:pt x="407" y="1"/>
                  </a:moveTo>
                  <a:cubicBezTo>
                    <a:pt x="180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5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4877125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10" y="1"/>
                  </a:moveTo>
                  <a:cubicBezTo>
                    <a:pt x="180" y="1"/>
                    <a:pt x="0" y="196"/>
                    <a:pt x="0" y="406"/>
                  </a:cubicBezTo>
                  <a:lnTo>
                    <a:pt x="0" y="2080"/>
                  </a:lnTo>
                  <a:lnTo>
                    <a:pt x="2633" y="2080"/>
                  </a:lnTo>
                  <a:lnTo>
                    <a:pt x="2633" y="406"/>
                  </a:lnTo>
                  <a:cubicBezTo>
                    <a:pt x="2633" y="196"/>
                    <a:pt x="2438" y="1"/>
                    <a:pt x="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31"/>
          <p:cNvGrpSpPr/>
          <p:nvPr/>
        </p:nvGrpSpPr>
        <p:grpSpPr>
          <a:xfrm>
            <a:off x="8274850" y="4412525"/>
            <a:ext cx="360500" cy="351175"/>
            <a:chOff x="5143750" y="2922075"/>
            <a:chExt cx="360500" cy="351175"/>
          </a:xfrm>
        </p:grpSpPr>
        <p:sp>
          <p:nvSpPr>
            <p:cNvPr id="591" name="Google Shape;591;p31"/>
            <p:cNvSpPr/>
            <p:nvPr/>
          </p:nvSpPr>
          <p:spPr>
            <a:xfrm>
              <a:off x="5159550" y="2938700"/>
              <a:ext cx="328800" cy="318000"/>
            </a:xfrm>
            <a:custGeom>
              <a:avLst/>
              <a:gdLst/>
              <a:ahLst/>
              <a:cxnLst/>
              <a:rect l="l" t="t" r="r" b="b"/>
              <a:pathLst>
                <a:path w="13152" h="12720" extrusionOk="0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5143750" y="2922075"/>
              <a:ext cx="248725" cy="244050"/>
            </a:xfrm>
            <a:custGeom>
              <a:avLst/>
              <a:gdLst/>
              <a:ahLst/>
              <a:cxnLst/>
              <a:rect l="l" t="t" r="r" b="b"/>
              <a:pathLst>
                <a:path w="9949" h="9762" extrusionOk="0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5255525" y="3029175"/>
              <a:ext cx="248725" cy="244075"/>
            </a:xfrm>
            <a:custGeom>
              <a:avLst/>
              <a:gdLst/>
              <a:ahLst/>
              <a:cxnLst/>
              <a:rect l="l" t="t" r="r" b="b"/>
              <a:pathLst>
                <a:path w="9949" h="9763" extrusionOk="0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1"/>
          <p:cNvGrpSpPr/>
          <p:nvPr/>
        </p:nvGrpSpPr>
        <p:grpSpPr>
          <a:xfrm rot="1057420">
            <a:off x="312495" y="769824"/>
            <a:ext cx="308775" cy="351292"/>
            <a:chOff x="5014800" y="238125"/>
            <a:chExt cx="731500" cy="832225"/>
          </a:xfrm>
        </p:grpSpPr>
        <p:sp>
          <p:nvSpPr>
            <p:cNvPr id="595" name="Google Shape;595;p31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_1_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2"/>
          <p:cNvSpPr txBox="1">
            <a:spLocks noGrp="1"/>
          </p:cNvSpPr>
          <p:nvPr>
            <p:ph type="subTitle" idx="1"/>
          </p:nvPr>
        </p:nvSpPr>
        <p:spPr>
          <a:xfrm>
            <a:off x="1217351" y="3729654"/>
            <a:ext cx="19467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6" name="Google Shape;606;p32"/>
          <p:cNvSpPr txBox="1">
            <a:spLocks noGrp="1"/>
          </p:cNvSpPr>
          <p:nvPr>
            <p:ph type="subTitle" idx="2"/>
          </p:nvPr>
        </p:nvSpPr>
        <p:spPr>
          <a:xfrm>
            <a:off x="5979969" y="3729654"/>
            <a:ext cx="19467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7" name="Google Shape;607;p32"/>
          <p:cNvSpPr txBox="1">
            <a:spLocks noGrp="1"/>
          </p:cNvSpPr>
          <p:nvPr>
            <p:ph type="subTitle" idx="3"/>
          </p:nvPr>
        </p:nvSpPr>
        <p:spPr>
          <a:xfrm>
            <a:off x="3598660" y="3729654"/>
            <a:ext cx="19467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8" name="Google Shape;608;p32"/>
          <p:cNvSpPr txBox="1">
            <a:spLocks noGrp="1"/>
          </p:cNvSpPr>
          <p:nvPr>
            <p:ph type="subTitle" idx="4"/>
          </p:nvPr>
        </p:nvSpPr>
        <p:spPr>
          <a:xfrm>
            <a:off x="1217338" y="3407550"/>
            <a:ext cx="1946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2"/>
          <p:cNvSpPr txBox="1">
            <a:spLocks noGrp="1"/>
          </p:cNvSpPr>
          <p:nvPr>
            <p:ph type="subTitle" idx="5"/>
          </p:nvPr>
        </p:nvSpPr>
        <p:spPr>
          <a:xfrm>
            <a:off x="3598646" y="3407550"/>
            <a:ext cx="1946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32"/>
          <p:cNvSpPr txBox="1">
            <a:spLocks noGrp="1"/>
          </p:cNvSpPr>
          <p:nvPr>
            <p:ph type="subTitle" idx="6"/>
          </p:nvPr>
        </p:nvSpPr>
        <p:spPr>
          <a:xfrm>
            <a:off x="5979954" y="3407550"/>
            <a:ext cx="1946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2"/>
          <p:cNvSpPr/>
          <p:nvPr/>
        </p:nvSpPr>
        <p:spPr>
          <a:xfrm flipH="1">
            <a:off x="569325" y="7399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flipH="1">
            <a:off x="8604000" y="45262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2"/>
          <p:cNvSpPr/>
          <p:nvPr/>
        </p:nvSpPr>
        <p:spPr>
          <a:xfrm flipH="1">
            <a:off x="865388" y="2957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2"/>
          <p:cNvSpPr/>
          <p:nvPr/>
        </p:nvSpPr>
        <p:spPr>
          <a:xfrm flipH="1">
            <a:off x="251625" y="46977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2"/>
          <p:cNvSpPr/>
          <p:nvPr/>
        </p:nvSpPr>
        <p:spPr>
          <a:xfrm flipH="1">
            <a:off x="8571863" y="5599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2"/>
          <p:cNvGrpSpPr/>
          <p:nvPr/>
        </p:nvGrpSpPr>
        <p:grpSpPr>
          <a:xfrm rot="-1560849">
            <a:off x="337984" y="295835"/>
            <a:ext cx="351131" cy="235954"/>
            <a:chOff x="6164100" y="2979825"/>
            <a:chExt cx="351125" cy="235950"/>
          </a:xfrm>
        </p:grpSpPr>
        <p:sp>
          <p:nvSpPr>
            <p:cNvPr id="617" name="Google Shape;617;p32"/>
            <p:cNvSpPr/>
            <p:nvPr/>
          </p:nvSpPr>
          <p:spPr>
            <a:xfrm>
              <a:off x="6164100" y="3145825"/>
              <a:ext cx="351125" cy="69950"/>
            </a:xfrm>
            <a:custGeom>
              <a:avLst/>
              <a:gdLst/>
              <a:ahLst/>
              <a:cxnLst/>
              <a:rect l="l" t="t" r="r" b="b"/>
              <a:pathLst>
                <a:path w="14045" h="2798" extrusionOk="0">
                  <a:moveTo>
                    <a:pt x="406" y="0"/>
                  </a:moveTo>
                  <a:cubicBezTo>
                    <a:pt x="180" y="0"/>
                    <a:pt x="1" y="180"/>
                    <a:pt x="1" y="406"/>
                  </a:cubicBezTo>
                  <a:lnTo>
                    <a:pt x="1" y="617"/>
                  </a:lnTo>
                  <a:cubicBezTo>
                    <a:pt x="1" y="1822"/>
                    <a:pt x="976" y="2797"/>
                    <a:pt x="2162" y="2797"/>
                  </a:cubicBezTo>
                  <a:lnTo>
                    <a:pt x="11883" y="2797"/>
                  </a:lnTo>
                  <a:cubicBezTo>
                    <a:pt x="13069" y="2797"/>
                    <a:pt x="14045" y="1822"/>
                    <a:pt x="14045" y="617"/>
                  </a:cubicBezTo>
                  <a:lnTo>
                    <a:pt x="14045" y="406"/>
                  </a:lnTo>
                  <a:cubicBezTo>
                    <a:pt x="14045" y="180"/>
                    <a:pt x="13865" y="0"/>
                    <a:pt x="1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402650" y="2979825"/>
              <a:ext cx="74825" cy="145350"/>
            </a:xfrm>
            <a:custGeom>
              <a:avLst/>
              <a:gdLst/>
              <a:ahLst/>
              <a:cxnLst/>
              <a:rect l="l" t="t" r="r" b="b"/>
              <a:pathLst>
                <a:path w="2993" h="5814" extrusionOk="0">
                  <a:moveTo>
                    <a:pt x="2858" y="0"/>
                  </a:moveTo>
                  <a:cubicBezTo>
                    <a:pt x="2843" y="0"/>
                    <a:pt x="2828" y="3"/>
                    <a:pt x="2813" y="8"/>
                  </a:cubicBezTo>
                  <a:cubicBezTo>
                    <a:pt x="2326" y="188"/>
                    <a:pt x="1577" y="512"/>
                    <a:pt x="1027" y="789"/>
                  </a:cubicBezTo>
                  <a:cubicBezTo>
                    <a:pt x="894" y="1522"/>
                    <a:pt x="555" y="2220"/>
                    <a:pt x="1" y="2821"/>
                  </a:cubicBezTo>
                  <a:cubicBezTo>
                    <a:pt x="344" y="3258"/>
                    <a:pt x="637" y="3828"/>
                    <a:pt x="637" y="4526"/>
                  </a:cubicBezTo>
                  <a:cubicBezTo>
                    <a:pt x="637" y="5049"/>
                    <a:pt x="520" y="5470"/>
                    <a:pt x="344" y="5813"/>
                  </a:cubicBezTo>
                  <a:lnTo>
                    <a:pt x="2100" y="5813"/>
                  </a:lnTo>
                  <a:cubicBezTo>
                    <a:pt x="2373" y="5501"/>
                    <a:pt x="2552" y="5080"/>
                    <a:pt x="2552" y="4526"/>
                  </a:cubicBezTo>
                  <a:cubicBezTo>
                    <a:pt x="2552" y="3699"/>
                    <a:pt x="1869" y="3032"/>
                    <a:pt x="1561" y="2770"/>
                  </a:cubicBezTo>
                  <a:cubicBezTo>
                    <a:pt x="1709" y="2673"/>
                    <a:pt x="1951" y="2478"/>
                    <a:pt x="2197" y="2205"/>
                  </a:cubicBezTo>
                  <a:cubicBezTo>
                    <a:pt x="2716" y="1600"/>
                    <a:pt x="2993" y="886"/>
                    <a:pt x="2993" y="137"/>
                  </a:cubicBezTo>
                  <a:cubicBezTo>
                    <a:pt x="2993" y="57"/>
                    <a:pt x="2927" y="0"/>
                    <a:pt x="2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89750" y="3075900"/>
              <a:ext cx="100000" cy="49275"/>
            </a:xfrm>
            <a:custGeom>
              <a:avLst/>
              <a:gdLst/>
              <a:ahLst/>
              <a:cxnLst/>
              <a:rect l="l" t="t" r="r" b="b"/>
              <a:pathLst>
                <a:path w="4000" h="1971" extrusionOk="0">
                  <a:moveTo>
                    <a:pt x="453" y="0"/>
                  </a:moveTo>
                  <a:cubicBezTo>
                    <a:pt x="196" y="0"/>
                    <a:pt x="1" y="246"/>
                    <a:pt x="47" y="507"/>
                  </a:cubicBezTo>
                  <a:lnTo>
                    <a:pt x="422" y="1970"/>
                  </a:lnTo>
                  <a:lnTo>
                    <a:pt x="3558" y="1970"/>
                  </a:lnTo>
                  <a:lnTo>
                    <a:pt x="3933" y="507"/>
                  </a:lnTo>
                  <a:cubicBezTo>
                    <a:pt x="3999" y="246"/>
                    <a:pt x="3789" y="0"/>
                    <a:pt x="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299850" y="2979825"/>
              <a:ext cx="108975" cy="145350"/>
            </a:xfrm>
            <a:custGeom>
              <a:avLst/>
              <a:gdLst/>
              <a:ahLst/>
              <a:cxnLst/>
              <a:rect l="l" t="t" r="r" b="b"/>
              <a:pathLst>
                <a:path w="4359" h="5814" extrusionOk="0">
                  <a:moveTo>
                    <a:pt x="4223" y="0"/>
                  </a:moveTo>
                  <a:cubicBezTo>
                    <a:pt x="4208" y="0"/>
                    <a:pt x="4193" y="3"/>
                    <a:pt x="4179" y="8"/>
                  </a:cubicBezTo>
                  <a:cubicBezTo>
                    <a:pt x="4163" y="8"/>
                    <a:pt x="3286" y="352"/>
                    <a:pt x="2408" y="773"/>
                  </a:cubicBezTo>
                  <a:cubicBezTo>
                    <a:pt x="1171" y="1389"/>
                    <a:pt x="570" y="1893"/>
                    <a:pt x="570" y="2333"/>
                  </a:cubicBezTo>
                  <a:cubicBezTo>
                    <a:pt x="570" y="2821"/>
                    <a:pt x="910" y="3406"/>
                    <a:pt x="1105" y="3730"/>
                  </a:cubicBezTo>
                  <a:cubicBezTo>
                    <a:pt x="1105" y="3730"/>
                    <a:pt x="934" y="3726"/>
                    <a:pt x="741" y="3726"/>
                  </a:cubicBezTo>
                  <a:cubicBezTo>
                    <a:pt x="548" y="3726"/>
                    <a:pt x="333" y="3730"/>
                    <a:pt x="243" y="3746"/>
                  </a:cubicBezTo>
                  <a:cubicBezTo>
                    <a:pt x="360" y="3991"/>
                    <a:pt x="391" y="4284"/>
                    <a:pt x="325" y="4545"/>
                  </a:cubicBezTo>
                  <a:lnTo>
                    <a:pt x="1" y="5813"/>
                  </a:lnTo>
                  <a:lnTo>
                    <a:pt x="3461" y="5813"/>
                  </a:lnTo>
                  <a:cubicBezTo>
                    <a:pt x="3738" y="5501"/>
                    <a:pt x="3918" y="5080"/>
                    <a:pt x="3918" y="4526"/>
                  </a:cubicBezTo>
                  <a:cubicBezTo>
                    <a:pt x="3918" y="3699"/>
                    <a:pt x="3235" y="3032"/>
                    <a:pt x="2927" y="2770"/>
                  </a:cubicBezTo>
                  <a:cubicBezTo>
                    <a:pt x="3071" y="2673"/>
                    <a:pt x="3317" y="2478"/>
                    <a:pt x="3559" y="2205"/>
                  </a:cubicBezTo>
                  <a:cubicBezTo>
                    <a:pt x="4082" y="1600"/>
                    <a:pt x="4358" y="886"/>
                    <a:pt x="4358" y="137"/>
                  </a:cubicBezTo>
                  <a:cubicBezTo>
                    <a:pt x="4358" y="57"/>
                    <a:pt x="4292" y="0"/>
                    <a:pt x="4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32"/>
          <p:cNvGrpSpPr/>
          <p:nvPr/>
        </p:nvGrpSpPr>
        <p:grpSpPr>
          <a:xfrm rot="737186">
            <a:off x="8622956" y="3729951"/>
            <a:ext cx="231651" cy="351351"/>
            <a:chOff x="6713575" y="3543025"/>
            <a:chExt cx="231650" cy="351350"/>
          </a:xfrm>
        </p:grpSpPr>
        <p:sp>
          <p:nvSpPr>
            <p:cNvPr id="622" name="Google Shape;622;p32"/>
            <p:cNvSpPr/>
            <p:nvPr/>
          </p:nvSpPr>
          <p:spPr>
            <a:xfrm>
              <a:off x="6713575" y="3779750"/>
              <a:ext cx="231650" cy="114625"/>
            </a:xfrm>
            <a:custGeom>
              <a:avLst/>
              <a:gdLst/>
              <a:ahLst/>
              <a:cxnLst/>
              <a:rect l="l" t="t" r="r" b="b"/>
              <a:pathLst>
                <a:path w="9266" h="4585" extrusionOk="0">
                  <a:moveTo>
                    <a:pt x="4631" y="992"/>
                  </a:moveTo>
                  <a:cubicBezTo>
                    <a:pt x="4857" y="992"/>
                    <a:pt x="5037" y="1171"/>
                    <a:pt x="5037" y="1397"/>
                  </a:cubicBezTo>
                  <a:lnTo>
                    <a:pt x="5037" y="3153"/>
                  </a:lnTo>
                  <a:cubicBezTo>
                    <a:pt x="5037" y="3383"/>
                    <a:pt x="4857" y="3563"/>
                    <a:pt x="4631" y="3563"/>
                  </a:cubicBezTo>
                  <a:cubicBezTo>
                    <a:pt x="4405" y="3563"/>
                    <a:pt x="4225" y="3383"/>
                    <a:pt x="4225" y="3153"/>
                  </a:cubicBezTo>
                  <a:lnTo>
                    <a:pt x="4225" y="1397"/>
                  </a:lnTo>
                  <a:cubicBezTo>
                    <a:pt x="4225" y="1171"/>
                    <a:pt x="4405" y="992"/>
                    <a:pt x="4631" y="992"/>
                  </a:cubicBezTo>
                  <a:close/>
                  <a:moveTo>
                    <a:pt x="6787" y="988"/>
                  </a:moveTo>
                  <a:cubicBezTo>
                    <a:pt x="6805" y="988"/>
                    <a:pt x="6824" y="989"/>
                    <a:pt x="6843" y="992"/>
                  </a:cubicBezTo>
                  <a:cubicBezTo>
                    <a:pt x="7069" y="1007"/>
                    <a:pt x="7233" y="1222"/>
                    <a:pt x="7198" y="1448"/>
                  </a:cubicBezTo>
                  <a:lnTo>
                    <a:pt x="6987" y="3204"/>
                  </a:lnTo>
                  <a:cubicBezTo>
                    <a:pt x="6956" y="3414"/>
                    <a:pt x="6777" y="3563"/>
                    <a:pt x="6582" y="3563"/>
                  </a:cubicBezTo>
                  <a:cubicBezTo>
                    <a:pt x="6320" y="3563"/>
                    <a:pt x="6145" y="3348"/>
                    <a:pt x="6176" y="3106"/>
                  </a:cubicBezTo>
                  <a:lnTo>
                    <a:pt x="6387" y="1351"/>
                  </a:lnTo>
                  <a:cubicBezTo>
                    <a:pt x="6415" y="1143"/>
                    <a:pt x="6582" y="988"/>
                    <a:pt x="6787" y="988"/>
                  </a:cubicBezTo>
                  <a:close/>
                  <a:moveTo>
                    <a:pt x="2460" y="988"/>
                  </a:moveTo>
                  <a:cubicBezTo>
                    <a:pt x="2667" y="988"/>
                    <a:pt x="2847" y="1143"/>
                    <a:pt x="2876" y="1351"/>
                  </a:cubicBezTo>
                  <a:lnTo>
                    <a:pt x="3086" y="3106"/>
                  </a:lnTo>
                  <a:cubicBezTo>
                    <a:pt x="3121" y="3332"/>
                    <a:pt x="2958" y="3527"/>
                    <a:pt x="2731" y="3563"/>
                  </a:cubicBezTo>
                  <a:cubicBezTo>
                    <a:pt x="2712" y="3565"/>
                    <a:pt x="2694" y="3566"/>
                    <a:pt x="2675" y="3566"/>
                  </a:cubicBezTo>
                  <a:cubicBezTo>
                    <a:pt x="2470" y="3566"/>
                    <a:pt x="2304" y="3411"/>
                    <a:pt x="2275" y="3204"/>
                  </a:cubicBezTo>
                  <a:lnTo>
                    <a:pt x="2049" y="1448"/>
                  </a:lnTo>
                  <a:cubicBezTo>
                    <a:pt x="2029" y="1222"/>
                    <a:pt x="2193" y="1007"/>
                    <a:pt x="2404" y="992"/>
                  </a:cubicBezTo>
                  <a:cubicBezTo>
                    <a:pt x="2423" y="989"/>
                    <a:pt x="2441" y="988"/>
                    <a:pt x="2460" y="988"/>
                  </a:cubicBezTo>
                  <a:close/>
                  <a:moveTo>
                    <a:pt x="453" y="1"/>
                  </a:moveTo>
                  <a:cubicBezTo>
                    <a:pt x="196" y="1"/>
                    <a:pt x="1" y="247"/>
                    <a:pt x="63" y="504"/>
                  </a:cubicBezTo>
                  <a:lnTo>
                    <a:pt x="1151" y="4276"/>
                  </a:lnTo>
                  <a:cubicBezTo>
                    <a:pt x="1202" y="4456"/>
                    <a:pt x="1366" y="4585"/>
                    <a:pt x="1561" y="4585"/>
                  </a:cubicBezTo>
                  <a:lnTo>
                    <a:pt x="7705" y="4585"/>
                  </a:lnTo>
                  <a:cubicBezTo>
                    <a:pt x="7881" y="4585"/>
                    <a:pt x="8060" y="4456"/>
                    <a:pt x="8095" y="4276"/>
                  </a:cubicBezTo>
                  <a:lnTo>
                    <a:pt x="9199" y="504"/>
                  </a:lnTo>
                  <a:cubicBezTo>
                    <a:pt x="9266" y="247"/>
                    <a:pt x="9071" y="1"/>
                    <a:pt x="8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761075" y="3543025"/>
              <a:ext cx="145525" cy="170925"/>
            </a:xfrm>
            <a:custGeom>
              <a:avLst/>
              <a:gdLst/>
              <a:ahLst/>
              <a:cxnLst/>
              <a:rect l="l" t="t" r="r" b="b"/>
              <a:pathLst>
                <a:path w="5821" h="6837" extrusionOk="0">
                  <a:moveTo>
                    <a:pt x="5353" y="1"/>
                  </a:moveTo>
                  <a:cubicBezTo>
                    <a:pt x="5325" y="1"/>
                    <a:pt x="5296" y="4"/>
                    <a:pt x="5267" y="10"/>
                  </a:cubicBezTo>
                  <a:cubicBezTo>
                    <a:pt x="4112" y="271"/>
                    <a:pt x="3383" y="903"/>
                    <a:pt x="2926" y="1441"/>
                  </a:cubicBezTo>
                  <a:cubicBezTo>
                    <a:pt x="2863" y="1431"/>
                    <a:pt x="2800" y="1426"/>
                    <a:pt x="2739" y="1426"/>
                  </a:cubicBezTo>
                  <a:cubicBezTo>
                    <a:pt x="2135" y="1426"/>
                    <a:pt x="1627" y="1910"/>
                    <a:pt x="1627" y="2530"/>
                  </a:cubicBezTo>
                  <a:cubicBezTo>
                    <a:pt x="1627" y="2807"/>
                    <a:pt x="1725" y="3049"/>
                    <a:pt x="1904" y="3244"/>
                  </a:cubicBezTo>
                  <a:cubicBezTo>
                    <a:pt x="1643" y="3294"/>
                    <a:pt x="1397" y="3357"/>
                    <a:pt x="1186" y="3454"/>
                  </a:cubicBezTo>
                  <a:cubicBezTo>
                    <a:pt x="488" y="3782"/>
                    <a:pt x="391" y="4219"/>
                    <a:pt x="391" y="4465"/>
                  </a:cubicBezTo>
                  <a:cubicBezTo>
                    <a:pt x="391" y="4562"/>
                    <a:pt x="406" y="4707"/>
                    <a:pt x="504" y="4870"/>
                  </a:cubicBezTo>
                  <a:cubicBezTo>
                    <a:pt x="180" y="5112"/>
                    <a:pt x="0" y="5405"/>
                    <a:pt x="0" y="5717"/>
                  </a:cubicBezTo>
                  <a:cubicBezTo>
                    <a:pt x="0" y="6072"/>
                    <a:pt x="180" y="6560"/>
                    <a:pt x="1007" y="6739"/>
                  </a:cubicBezTo>
                  <a:cubicBezTo>
                    <a:pt x="1463" y="6837"/>
                    <a:pt x="2048" y="6837"/>
                    <a:pt x="2731" y="6837"/>
                  </a:cubicBezTo>
                  <a:cubicBezTo>
                    <a:pt x="3398" y="6837"/>
                    <a:pt x="3983" y="6837"/>
                    <a:pt x="4455" y="6739"/>
                  </a:cubicBezTo>
                  <a:cubicBezTo>
                    <a:pt x="5283" y="6560"/>
                    <a:pt x="5462" y="6072"/>
                    <a:pt x="5462" y="5717"/>
                  </a:cubicBezTo>
                  <a:cubicBezTo>
                    <a:pt x="5462" y="5374"/>
                    <a:pt x="5283" y="5081"/>
                    <a:pt x="4974" y="4855"/>
                  </a:cubicBezTo>
                  <a:cubicBezTo>
                    <a:pt x="4748" y="4773"/>
                    <a:pt x="4420" y="4707"/>
                    <a:pt x="4015" y="4707"/>
                  </a:cubicBezTo>
                  <a:cubicBezTo>
                    <a:pt x="3788" y="4707"/>
                    <a:pt x="3609" y="4527"/>
                    <a:pt x="3609" y="4301"/>
                  </a:cubicBezTo>
                  <a:cubicBezTo>
                    <a:pt x="3609" y="4075"/>
                    <a:pt x="3788" y="3895"/>
                    <a:pt x="4015" y="3895"/>
                  </a:cubicBezTo>
                  <a:cubicBezTo>
                    <a:pt x="4358" y="3895"/>
                    <a:pt x="4651" y="3926"/>
                    <a:pt x="4928" y="3993"/>
                  </a:cubicBezTo>
                  <a:cubicBezTo>
                    <a:pt x="4651" y="3552"/>
                    <a:pt x="4065" y="3341"/>
                    <a:pt x="3562" y="3244"/>
                  </a:cubicBezTo>
                  <a:cubicBezTo>
                    <a:pt x="3886" y="2853"/>
                    <a:pt x="3917" y="2303"/>
                    <a:pt x="3625" y="1894"/>
                  </a:cubicBezTo>
                  <a:cubicBezTo>
                    <a:pt x="4112" y="1328"/>
                    <a:pt x="4732" y="969"/>
                    <a:pt x="5446" y="821"/>
                  </a:cubicBezTo>
                  <a:cubicBezTo>
                    <a:pt x="5673" y="774"/>
                    <a:pt x="5821" y="548"/>
                    <a:pt x="5770" y="318"/>
                  </a:cubicBezTo>
                  <a:cubicBezTo>
                    <a:pt x="5729" y="134"/>
                    <a:pt x="5549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739900" y="3728550"/>
              <a:ext cx="178900" cy="30550"/>
            </a:xfrm>
            <a:custGeom>
              <a:avLst/>
              <a:gdLst/>
              <a:ahLst/>
              <a:cxnLst/>
              <a:rect l="l" t="t" r="r" b="b"/>
              <a:pathLst>
                <a:path w="7156" h="1222" extrusionOk="0">
                  <a:moveTo>
                    <a:pt x="1288" y="1"/>
                  </a:moveTo>
                  <a:cubicBezTo>
                    <a:pt x="734" y="293"/>
                    <a:pt x="293" y="699"/>
                    <a:pt x="1" y="1222"/>
                  </a:cubicBezTo>
                  <a:lnTo>
                    <a:pt x="7156" y="1222"/>
                  </a:lnTo>
                  <a:cubicBezTo>
                    <a:pt x="6863" y="699"/>
                    <a:pt x="6422" y="293"/>
                    <a:pt x="5872" y="1"/>
                  </a:cubicBezTo>
                  <a:cubicBezTo>
                    <a:pt x="5310" y="213"/>
                    <a:pt x="4591" y="227"/>
                    <a:pt x="3903" y="227"/>
                  </a:cubicBezTo>
                  <a:cubicBezTo>
                    <a:pt x="3793" y="227"/>
                    <a:pt x="3685" y="227"/>
                    <a:pt x="3578" y="227"/>
                  </a:cubicBezTo>
                  <a:cubicBezTo>
                    <a:pt x="3473" y="227"/>
                    <a:pt x="3367" y="227"/>
                    <a:pt x="3258" y="227"/>
                  </a:cubicBezTo>
                  <a:cubicBezTo>
                    <a:pt x="2577" y="227"/>
                    <a:pt x="1847" y="213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32"/>
          <p:cNvGrpSpPr/>
          <p:nvPr/>
        </p:nvGrpSpPr>
        <p:grpSpPr>
          <a:xfrm rot="1418649">
            <a:off x="8115473" y="188666"/>
            <a:ext cx="308793" cy="351313"/>
            <a:chOff x="5014800" y="238125"/>
            <a:chExt cx="731500" cy="832225"/>
          </a:xfrm>
        </p:grpSpPr>
        <p:sp>
          <p:nvSpPr>
            <p:cNvPr id="626" name="Google Shape;626;p32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32"/>
          <p:cNvGrpSpPr/>
          <p:nvPr/>
        </p:nvGrpSpPr>
        <p:grpSpPr>
          <a:xfrm>
            <a:off x="368875" y="4175063"/>
            <a:ext cx="351125" cy="351125"/>
            <a:chOff x="2140275" y="1682900"/>
            <a:chExt cx="351125" cy="351125"/>
          </a:xfrm>
        </p:grpSpPr>
        <p:sp>
          <p:nvSpPr>
            <p:cNvPr id="635" name="Google Shape;635;p32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32"/>
          <p:cNvSpPr txBox="1">
            <a:spLocks noGrp="1"/>
          </p:cNvSpPr>
          <p:nvPr>
            <p:ph type="title" idx="7" hasCustomPrompt="1"/>
          </p:nvPr>
        </p:nvSpPr>
        <p:spPr>
          <a:xfrm>
            <a:off x="1564000" y="2785675"/>
            <a:ext cx="1253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49" name="Google Shape;649;p32"/>
          <p:cNvSpPr txBox="1">
            <a:spLocks noGrp="1"/>
          </p:cNvSpPr>
          <p:nvPr>
            <p:ph type="title" idx="8" hasCustomPrompt="1"/>
          </p:nvPr>
        </p:nvSpPr>
        <p:spPr>
          <a:xfrm>
            <a:off x="3945300" y="2785675"/>
            <a:ext cx="1253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50" name="Google Shape;650;p32"/>
          <p:cNvSpPr txBox="1">
            <a:spLocks noGrp="1"/>
          </p:cNvSpPr>
          <p:nvPr>
            <p:ph type="title" idx="9" hasCustomPrompt="1"/>
          </p:nvPr>
        </p:nvSpPr>
        <p:spPr>
          <a:xfrm>
            <a:off x="6326600" y="2785675"/>
            <a:ext cx="1253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>
            <a:spLocks noGrp="1"/>
          </p:cNvSpPr>
          <p:nvPr>
            <p:ph type="pic" idx="2"/>
          </p:nvPr>
        </p:nvSpPr>
        <p:spPr>
          <a:xfrm>
            <a:off x="5" y="0"/>
            <a:ext cx="4037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p33"/>
          <p:cNvSpPr txBox="1">
            <a:spLocks noGrp="1"/>
          </p:cNvSpPr>
          <p:nvPr>
            <p:ph type="subTitle" idx="1"/>
          </p:nvPr>
        </p:nvSpPr>
        <p:spPr>
          <a:xfrm>
            <a:off x="4572000" y="1722547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4" name="Google Shape;654;p33"/>
          <p:cNvSpPr txBox="1">
            <a:spLocks noGrp="1"/>
          </p:cNvSpPr>
          <p:nvPr>
            <p:ph type="ctrTitle"/>
          </p:nvPr>
        </p:nvSpPr>
        <p:spPr>
          <a:xfrm flipH="1">
            <a:off x="4578350" y="852970"/>
            <a:ext cx="38520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55" name="Google Shape;655;p33"/>
          <p:cNvSpPr txBox="1"/>
          <p:nvPr/>
        </p:nvSpPr>
        <p:spPr>
          <a:xfrm>
            <a:off x="5034450" y="3332825"/>
            <a:ext cx="29535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2"/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sz="1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656" name="Google Shape;656;p33"/>
          <p:cNvGrpSpPr/>
          <p:nvPr/>
        </p:nvGrpSpPr>
        <p:grpSpPr>
          <a:xfrm rot="843092">
            <a:off x="8427449" y="2135417"/>
            <a:ext cx="352758" cy="351233"/>
            <a:chOff x="3658500" y="1682800"/>
            <a:chExt cx="352750" cy="351225"/>
          </a:xfrm>
        </p:grpSpPr>
        <p:sp>
          <p:nvSpPr>
            <p:cNvPr id="657" name="Google Shape;657;p33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>
            <a:off x="84240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7662775" y="4603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>
            <a:off x="8424000" y="3792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4"/>
          <p:cNvGrpSpPr/>
          <p:nvPr/>
        </p:nvGrpSpPr>
        <p:grpSpPr>
          <a:xfrm rot="-2092058">
            <a:off x="8309817" y="3852956"/>
            <a:ext cx="262083" cy="351136"/>
            <a:chOff x="5697625" y="3543250"/>
            <a:chExt cx="262075" cy="351125"/>
          </a:xfrm>
        </p:grpSpPr>
        <p:sp>
          <p:nvSpPr>
            <p:cNvPr id="666" name="Google Shape;666;p34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4"/>
          <p:cNvGrpSpPr/>
          <p:nvPr/>
        </p:nvGrpSpPr>
        <p:grpSpPr>
          <a:xfrm rot="1632644">
            <a:off x="690401" y="4492079"/>
            <a:ext cx="306099" cy="351327"/>
            <a:chOff x="2163000" y="3543075"/>
            <a:chExt cx="306075" cy="351300"/>
          </a:xfrm>
        </p:grpSpPr>
        <p:sp>
          <p:nvSpPr>
            <p:cNvPr id="675" name="Google Shape;675;p34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4"/>
          <p:cNvGrpSpPr/>
          <p:nvPr/>
        </p:nvGrpSpPr>
        <p:grpSpPr>
          <a:xfrm rot="1307765">
            <a:off x="313424" y="1100104"/>
            <a:ext cx="356396" cy="302046"/>
            <a:chOff x="2137825" y="4237275"/>
            <a:chExt cx="356400" cy="302050"/>
          </a:xfrm>
        </p:grpSpPr>
        <p:sp>
          <p:nvSpPr>
            <p:cNvPr id="685" name="Google Shape;685;p34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4"/>
          <p:cNvSpPr/>
          <p:nvPr/>
        </p:nvSpPr>
        <p:spPr>
          <a:xfrm>
            <a:off x="8389925" y="540000"/>
            <a:ext cx="363325" cy="350950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4"/>
          <p:cNvSpPr/>
          <p:nvPr/>
        </p:nvSpPr>
        <p:spPr>
          <a:xfrm flipH="1">
            <a:off x="8389913" y="153538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"/>
          <p:cNvSpPr/>
          <p:nvPr/>
        </p:nvSpPr>
        <p:spPr>
          <a:xfrm flipH="1">
            <a:off x="8642500" y="10764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4"/>
          <p:cNvSpPr/>
          <p:nvPr/>
        </p:nvSpPr>
        <p:spPr>
          <a:xfrm flipH="1">
            <a:off x="518225" y="3137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"/>
          <p:cNvSpPr/>
          <p:nvPr/>
        </p:nvSpPr>
        <p:spPr>
          <a:xfrm flipH="1">
            <a:off x="794350" y="8288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4"/>
          <p:cNvSpPr/>
          <p:nvPr/>
        </p:nvSpPr>
        <p:spPr>
          <a:xfrm flipH="1">
            <a:off x="7974325" y="4533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 flipH="1">
            <a:off x="320175" y="43702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 flipH="1">
            <a:off x="8642500" y="4681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 flipH="1">
            <a:off x="7880725" y="47382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 flipH="1">
            <a:off x="8546863" y="34869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4572002" y="3454915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4572002" y="2143333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4572000" y="3130207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4572000" y="1818625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>
            <a:spLocks noGrp="1"/>
          </p:cNvSpPr>
          <p:nvPr>
            <p:ph type="pic" idx="5"/>
          </p:nvPr>
        </p:nvSpPr>
        <p:spPr>
          <a:xfrm flipH="1">
            <a:off x="-25" y="730800"/>
            <a:ext cx="3895800" cy="441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35"/>
          <p:cNvGrpSpPr/>
          <p:nvPr/>
        </p:nvGrpSpPr>
        <p:grpSpPr>
          <a:xfrm rot="1729853">
            <a:off x="1378145" y="2187997"/>
            <a:ext cx="356856" cy="283885"/>
            <a:chOff x="3655575" y="2314625"/>
            <a:chExt cx="356875" cy="283900"/>
          </a:xfrm>
        </p:grpSpPr>
        <p:sp>
          <p:nvSpPr>
            <p:cNvPr id="706" name="Google Shape;706;p35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5"/>
          <p:cNvGrpSpPr/>
          <p:nvPr/>
        </p:nvGrpSpPr>
        <p:grpSpPr>
          <a:xfrm rot="-1487037">
            <a:off x="1032424" y="4096162"/>
            <a:ext cx="352402" cy="262101"/>
            <a:chOff x="3155350" y="2966650"/>
            <a:chExt cx="352400" cy="262100"/>
          </a:xfrm>
        </p:grpSpPr>
        <p:sp>
          <p:nvSpPr>
            <p:cNvPr id="713" name="Google Shape;713;p35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493850" y="1104650"/>
            <a:ext cx="352750" cy="351225"/>
            <a:chOff x="3658500" y="1682800"/>
            <a:chExt cx="352750" cy="351225"/>
          </a:xfrm>
        </p:grpSpPr>
        <p:sp>
          <p:nvSpPr>
            <p:cNvPr id="718" name="Google Shape;718;p35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5"/>
          <p:cNvSpPr/>
          <p:nvPr/>
        </p:nvSpPr>
        <p:spPr>
          <a:xfrm flipH="1">
            <a:off x="533138" y="35674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 flipH="1">
            <a:off x="533150" y="46432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 flipH="1">
            <a:off x="1691575" y="446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 flipH="1">
            <a:off x="1919975" y="6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 flipH="1">
            <a:off x="1331813" y="2469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 flipH="1">
            <a:off x="446750" y="1908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 flipH="1">
            <a:off x="1073625" y="1644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 flipH="1">
            <a:off x="8424000" y="4572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8571875" y="966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578875" y="2102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 rot="-2138915">
            <a:off x="234565" y="3926868"/>
            <a:ext cx="180161" cy="155679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 rot="842425">
            <a:off x="7701743" y="211931"/>
            <a:ext cx="351116" cy="327992"/>
            <a:chOff x="4647925" y="2933700"/>
            <a:chExt cx="351125" cy="328000"/>
          </a:xfrm>
        </p:grpSpPr>
        <p:sp>
          <p:nvSpPr>
            <p:cNvPr id="74" name="Google Shape;74;p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6"/>
          <p:cNvSpPr/>
          <p:nvPr/>
        </p:nvSpPr>
        <p:spPr>
          <a:xfrm>
            <a:off x="8302775" y="4318950"/>
            <a:ext cx="356875" cy="350900"/>
          </a:xfrm>
          <a:custGeom>
            <a:avLst/>
            <a:gdLst/>
            <a:ahLst/>
            <a:cxnLst/>
            <a:rect l="l" t="t" r="r" b="b"/>
            <a:pathLst>
              <a:path w="14275" h="14036" extrusionOk="0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443150" y="4609500"/>
            <a:ext cx="352000" cy="351300"/>
          </a:xfrm>
          <a:custGeom>
            <a:avLst/>
            <a:gdLst/>
            <a:ahLst/>
            <a:cxnLst/>
            <a:rect l="l" t="t" r="r" b="b"/>
            <a:pathLst>
              <a:path w="14080" h="14052" extrusionOk="0">
                <a:moveTo>
                  <a:pt x="13640" y="0"/>
                </a:moveTo>
                <a:cubicBezTo>
                  <a:pt x="13534" y="0"/>
                  <a:pt x="13428" y="40"/>
                  <a:pt x="13346" y="120"/>
                </a:cubicBezTo>
                <a:lnTo>
                  <a:pt x="12582" y="885"/>
                </a:lnTo>
                <a:cubicBezTo>
                  <a:pt x="12350" y="757"/>
                  <a:pt x="12091" y="692"/>
                  <a:pt x="11832" y="692"/>
                </a:cubicBezTo>
                <a:cubicBezTo>
                  <a:pt x="11437" y="692"/>
                  <a:pt x="11043" y="842"/>
                  <a:pt x="10748" y="1146"/>
                </a:cubicBezTo>
                <a:cubicBezTo>
                  <a:pt x="10276" y="1599"/>
                  <a:pt x="10179" y="2282"/>
                  <a:pt x="10420" y="2851"/>
                </a:cubicBezTo>
                <a:cubicBezTo>
                  <a:pt x="10323" y="2836"/>
                  <a:pt x="10374" y="2836"/>
                  <a:pt x="9137" y="2836"/>
                </a:cubicBezTo>
                <a:cubicBezTo>
                  <a:pt x="8634" y="2836"/>
                  <a:pt x="8212" y="3257"/>
                  <a:pt x="8212" y="3780"/>
                </a:cubicBezTo>
                <a:cubicBezTo>
                  <a:pt x="8212" y="4981"/>
                  <a:pt x="8212" y="4950"/>
                  <a:pt x="8228" y="5063"/>
                </a:cubicBezTo>
                <a:cubicBezTo>
                  <a:pt x="8026" y="4970"/>
                  <a:pt x="7810" y="4925"/>
                  <a:pt x="7595" y="4925"/>
                </a:cubicBezTo>
                <a:cubicBezTo>
                  <a:pt x="7201" y="4925"/>
                  <a:pt x="6808" y="5076"/>
                  <a:pt x="6504" y="5371"/>
                </a:cubicBezTo>
                <a:cubicBezTo>
                  <a:pt x="6047" y="5843"/>
                  <a:pt x="5934" y="6526"/>
                  <a:pt x="6195" y="7096"/>
                </a:cubicBezTo>
                <a:cubicBezTo>
                  <a:pt x="6082" y="7080"/>
                  <a:pt x="6145" y="7080"/>
                  <a:pt x="4912" y="7080"/>
                </a:cubicBezTo>
                <a:cubicBezTo>
                  <a:pt x="4389" y="7080"/>
                  <a:pt x="3968" y="7501"/>
                  <a:pt x="3968" y="8005"/>
                </a:cubicBezTo>
                <a:lnTo>
                  <a:pt x="3968" y="9144"/>
                </a:lnTo>
                <a:cubicBezTo>
                  <a:pt x="3968" y="9241"/>
                  <a:pt x="3984" y="9354"/>
                  <a:pt x="4019" y="9452"/>
                </a:cubicBezTo>
                <a:lnTo>
                  <a:pt x="2244" y="11223"/>
                </a:lnTo>
                <a:cubicBezTo>
                  <a:pt x="2017" y="11094"/>
                  <a:pt x="1775" y="11028"/>
                  <a:pt x="1514" y="11028"/>
                </a:cubicBezTo>
                <a:cubicBezTo>
                  <a:pt x="683" y="11028"/>
                  <a:pt x="0" y="11711"/>
                  <a:pt x="0" y="12542"/>
                </a:cubicBezTo>
                <a:cubicBezTo>
                  <a:pt x="0" y="13369"/>
                  <a:pt x="683" y="14051"/>
                  <a:pt x="1514" y="14051"/>
                </a:cubicBezTo>
                <a:cubicBezTo>
                  <a:pt x="1740" y="14051"/>
                  <a:pt x="1920" y="13856"/>
                  <a:pt x="1920" y="13630"/>
                </a:cubicBezTo>
                <a:cubicBezTo>
                  <a:pt x="1920" y="13400"/>
                  <a:pt x="1740" y="13224"/>
                  <a:pt x="1514" y="13224"/>
                </a:cubicBezTo>
                <a:cubicBezTo>
                  <a:pt x="1140" y="13224"/>
                  <a:pt x="831" y="12912"/>
                  <a:pt x="831" y="12542"/>
                </a:cubicBezTo>
                <a:cubicBezTo>
                  <a:pt x="831" y="12167"/>
                  <a:pt x="1140" y="11859"/>
                  <a:pt x="1514" y="11859"/>
                </a:cubicBezTo>
                <a:cubicBezTo>
                  <a:pt x="1694" y="11859"/>
                  <a:pt x="1873" y="11921"/>
                  <a:pt x="2002" y="12054"/>
                </a:cubicBezTo>
                <a:cubicBezTo>
                  <a:pt x="2084" y="12134"/>
                  <a:pt x="2189" y="12174"/>
                  <a:pt x="2292" y="12174"/>
                </a:cubicBezTo>
                <a:cubicBezTo>
                  <a:pt x="2396" y="12174"/>
                  <a:pt x="2497" y="12134"/>
                  <a:pt x="2571" y="12054"/>
                </a:cubicBezTo>
                <a:lnTo>
                  <a:pt x="4604" y="10021"/>
                </a:lnTo>
                <a:cubicBezTo>
                  <a:pt x="4701" y="10053"/>
                  <a:pt x="4799" y="10068"/>
                  <a:pt x="4912" y="10068"/>
                </a:cubicBezTo>
                <a:lnTo>
                  <a:pt x="6032" y="10068"/>
                </a:lnTo>
                <a:cubicBezTo>
                  <a:pt x="6554" y="10068"/>
                  <a:pt x="6976" y="9663"/>
                  <a:pt x="6976" y="9144"/>
                </a:cubicBezTo>
                <a:cubicBezTo>
                  <a:pt x="6976" y="7923"/>
                  <a:pt x="6976" y="7973"/>
                  <a:pt x="6960" y="7860"/>
                </a:cubicBezTo>
                <a:lnTo>
                  <a:pt x="6960" y="7860"/>
                </a:lnTo>
                <a:cubicBezTo>
                  <a:pt x="7158" y="7947"/>
                  <a:pt x="7376" y="7992"/>
                  <a:pt x="7596" y="7992"/>
                </a:cubicBezTo>
                <a:cubicBezTo>
                  <a:pt x="7986" y="7992"/>
                  <a:pt x="8381" y="7850"/>
                  <a:pt x="8680" y="7548"/>
                </a:cubicBezTo>
                <a:cubicBezTo>
                  <a:pt x="9137" y="7080"/>
                  <a:pt x="9250" y="6397"/>
                  <a:pt x="8993" y="5828"/>
                </a:cubicBezTo>
                <a:lnTo>
                  <a:pt x="8993" y="5828"/>
                </a:lnTo>
                <a:cubicBezTo>
                  <a:pt x="9039" y="5843"/>
                  <a:pt x="9090" y="5843"/>
                  <a:pt x="9137" y="5843"/>
                </a:cubicBezTo>
                <a:lnTo>
                  <a:pt x="10276" y="5843"/>
                </a:lnTo>
                <a:cubicBezTo>
                  <a:pt x="10795" y="5843"/>
                  <a:pt x="11201" y="5422"/>
                  <a:pt x="11201" y="4899"/>
                </a:cubicBezTo>
                <a:cubicBezTo>
                  <a:pt x="11201" y="3698"/>
                  <a:pt x="11216" y="3729"/>
                  <a:pt x="11201" y="3616"/>
                </a:cubicBezTo>
                <a:lnTo>
                  <a:pt x="11201" y="3616"/>
                </a:lnTo>
                <a:cubicBezTo>
                  <a:pt x="11401" y="3710"/>
                  <a:pt x="11620" y="3758"/>
                  <a:pt x="11839" y="3758"/>
                </a:cubicBezTo>
                <a:cubicBezTo>
                  <a:pt x="12228" y="3758"/>
                  <a:pt x="12618" y="3609"/>
                  <a:pt x="12909" y="3308"/>
                </a:cubicBezTo>
                <a:cubicBezTo>
                  <a:pt x="13413" y="2804"/>
                  <a:pt x="13494" y="2055"/>
                  <a:pt x="13167" y="1470"/>
                </a:cubicBezTo>
                <a:lnTo>
                  <a:pt x="13931" y="705"/>
                </a:lnTo>
                <a:cubicBezTo>
                  <a:pt x="14080" y="546"/>
                  <a:pt x="14080" y="284"/>
                  <a:pt x="13931" y="120"/>
                </a:cubicBezTo>
                <a:cubicBezTo>
                  <a:pt x="13851" y="40"/>
                  <a:pt x="13746" y="0"/>
                  <a:pt x="136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317750" y="585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720010" y="539414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720000" y="1749325"/>
            <a:ext cx="43458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  <p:sp>
        <p:nvSpPr>
          <p:cNvPr id="82" name="Google Shape;82;p7"/>
          <p:cNvSpPr>
            <a:spLocks noGrp="1"/>
          </p:cNvSpPr>
          <p:nvPr>
            <p:ph type="pic" idx="2"/>
          </p:nvPr>
        </p:nvSpPr>
        <p:spPr>
          <a:xfrm flipH="1">
            <a:off x="6031800" y="529475"/>
            <a:ext cx="3112200" cy="4614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7"/>
          <p:cNvSpPr/>
          <p:nvPr/>
        </p:nvSpPr>
        <p:spPr>
          <a:xfrm flipH="1">
            <a:off x="383188" y="395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 flipH="1">
            <a:off x="254625" y="4667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 flipH="1">
            <a:off x="1073300" y="46676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573713" y="4362250"/>
            <a:ext cx="360500" cy="351175"/>
            <a:chOff x="5143750" y="2922075"/>
            <a:chExt cx="360500" cy="351175"/>
          </a:xfrm>
        </p:grpSpPr>
        <p:sp>
          <p:nvSpPr>
            <p:cNvPr id="87" name="Google Shape;87;p7"/>
            <p:cNvSpPr/>
            <p:nvPr/>
          </p:nvSpPr>
          <p:spPr>
            <a:xfrm>
              <a:off x="5159550" y="2938700"/>
              <a:ext cx="328800" cy="318000"/>
            </a:xfrm>
            <a:custGeom>
              <a:avLst/>
              <a:gdLst/>
              <a:ahLst/>
              <a:cxnLst/>
              <a:rect l="l" t="t" r="r" b="b"/>
              <a:pathLst>
                <a:path w="13152" h="12720" extrusionOk="0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143750" y="2922075"/>
              <a:ext cx="248725" cy="244050"/>
            </a:xfrm>
            <a:custGeom>
              <a:avLst/>
              <a:gdLst/>
              <a:ahLst/>
              <a:cxnLst/>
              <a:rect l="l" t="t" r="r" b="b"/>
              <a:pathLst>
                <a:path w="9949" h="9762" extrusionOk="0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55525" y="3029175"/>
              <a:ext cx="248725" cy="244075"/>
            </a:xfrm>
            <a:custGeom>
              <a:avLst/>
              <a:gdLst/>
              <a:ahLst/>
              <a:cxnLst/>
              <a:rect l="l" t="t" r="r" b="b"/>
              <a:pathLst>
                <a:path w="9949" h="9763" extrusionOk="0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/>
          <p:nvPr/>
        </p:nvSpPr>
        <p:spPr>
          <a:xfrm flipH="1">
            <a:off x="623138" y="275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254625" y="62749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720000" y="1200150"/>
            <a:ext cx="7704000" cy="141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8"/>
          <p:cNvSpPr>
            <a:spLocks noGrp="1"/>
          </p:cNvSpPr>
          <p:nvPr>
            <p:ph type="pic" idx="2"/>
          </p:nvPr>
        </p:nvSpPr>
        <p:spPr>
          <a:xfrm>
            <a:off x="0" y="2363875"/>
            <a:ext cx="9144000" cy="2779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"/>
          <p:cNvSpPr/>
          <p:nvPr/>
        </p:nvSpPr>
        <p:spPr>
          <a:xfrm flipH="1">
            <a:off x="235313" y="275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415325" y="1044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 flipH="1">
            <a:off x="8570550" y="700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rot="1593903">
            <a:off x="7750246" y="302431"/>
            <a:ext cx="265392" cy="351239"/>
            <a:chOff x="5191250" y="3543125"/>
            <a:chExt cx="265400" cy="351250"/>
          </a:xfrm>
        </p:grpSpPr>
        <p:sp>
          <p:nvSpPr>
            <p:cNvPr id="99" name="Google Shape;99;p8"/>
            <p:cNvSpPr/>
            <p:nvPr/>
          </p:nvSpPr>
          <p:spPr>
            <a:xfrm>
              <a:off x="5306725" y="3668375"/>
              <a:ext cx="131700" cy="226000"/>
            </a:xfrm>
            <a:custGeom>
              <a:avLst/>
              <a:gdLst/>
              <a:ahLst/>
              <a:cxnLst/>
              <a:rect l="l" t="t" r="r" b="b"/>
              <a:pathLst>
                <a:path w="5268" h="9040" extrusionOk="0">
                  <a:moveTo>
                    <a:pt x="3153" y="2587"/>
                  </a:moveTo>
                  <a:cubicBezTo>
                    <a:pt x="3379" y="2587"/>
                    <a:pt x="3574" y="2767"/>
                    <a:pt x="3574" y="2993"/>
                  </a:cubicBezTo>
                  <a:cubicBezTo>
                    <a:pt x="3574" y="3219"/>
                    <a:pt x="3379" y="3414"/>
                    <a:pt x="3153" y="3414"/>
                  </a:cubicBezTo>
                  <a:lnTo>
                    <a:pt x="2942" y="3414"/>
                  </a:lnTo>
                  <a:cubicBezTo>
                    <a:pt x="2712" y="3414"/>
                    <a:pt x="2536" y="3219"/>
                    <a:pt x="2536" y="2993"/>
                  </a:cubicBezTo>
                  <a:cubicBezTo>
                    <a:pt x="2536" y="2767"/>
                    <a:pt x="2712" y="2587"/>
                    <a:pt x="2942" y="2587"/>
                  </a:cubicBezTo>
                  <a:close/>
                  <a:moveTo>
                    <a:pt x="2064" y="4214"/>
                  </a:moveTo>
                  <a:cubicBezTo>
                    <a:pt x="2291" y="4214"/>
                    <a:pt x="2470" y="4389"/>
                    <a:pt x="2470" y="4620"/>
                  </a:cubicBezTo>
                  <a:cubicBezTo>
                    <a:pt x="2470" y="4846"/>
                    <a:pt x="2291" y="5025"/>
                    <a:pt x="2064" y="5025"/>
                  </a:cubicBezTo>
                  <a:cubicBezTo>
                    <a:pt x="1834" y="5025"/>
                    <a:pt x="1659" y="4846"/>
                    <a:pt x="1659" y="4620"/>
                  </a:cubicBezTo>
                  <a:cubicBezTo>
                    <a:pt x="1659" y="4389"/>
                    <a:pt x="1834" y="4214"/>
                    <a:pt x="2064" y="4214"/>
                  </a:cubicBezTo>
                  <a:close/>
                  <a:moveTo>
                    <a:pt x="3590" y="5092"/>
                  </a:moveTo>
                  <a:cubicBezTo>
                    <a:pt x="3820" y="5092"/>
                    <a:pt x="4015" y="5267"/>
                    <a:pt x="4015" y="5497"/>
                  </a:cubicBezTo>
                  <a:cubicBezTo>
                    <a:pt x="4015" y="5724"/>
                    <a:pt x="3820" y="5903"/>
                    <a:pt x="3590" y="5903"/>
                  </a:cubicBezTo>
                  <a:cubicBezTo>
                    <a:pt x="3363" y="5903"/>
                    <a:pt x="3184" y="5724"/>
                    <a:pt x="3184" y="5497"/>
                  </a:cubicBezTo>
                  <a:cubicBezTo>
                    <a:pt x="3184" y="5267"/>
                    <a:pt x="3363" y="5092"/>
                    <a:pt x="3590" y="5092"/>
                  </a:cubicBezTo>
                  <a:close/>
                  <a:moveTo>
                    <a:pt x="2275" y="6765"/>
                  </a:moveTo>
                  <a:cubicBezTo>
                    <a:pt x="2501" y="6765"/>
                    <a:pt x="2696" y="6945"/>
                    <a:pt x="2696" y="7171"/>
                  </a:cubicBezTo>
                  <a:cubicBezTo>
                    <a:pt x="2696" y="7397"/>
                    <a:pt x="2501" y="7577"/>
                    <a:pt x="2275" y="7577"/>
                  </a:cubicBezTo>
                  <a:lnTo>
                    <a:pt x="2064" y="7577"/>
                  </a:lnTo>
                  <a:cubicBezTo>
                    <a:pt x="1834" y="7577"/>
                    <a:pt x="1659" y="7397"/>
                    <a:pt x="1659" y="7171"/>
                  </a:cubicBezTo>
                  <a:cubicBezTo>
                    <a:pt x="1659" y="6945"/>
                    <a:pt x="1834" y="6765"/>
                    <a:pt x="2064" y="6765"/>
                  </a:cubicBezTo>
                  <a:close/>
                  <a:moveTo>
                    <a:pt x="5267" y="1"/>
                  </a:moveTo>
                  <a:lnTo>
                    <a:pt x="2259" y="1011"/>
                  </a:lnTo>
                  <a:cubicBezTo>
                    <a:pt x="910" y="1464"/>
                    <a:pt x="1" y="2716"/>
                    <a:pt x="1" y="4132"/>
                  </a:cubicBezTo>
                  <a:lnTo>
                    <a:pt x="1" y="9040"/>
                  </a:lnTo>
                  <a:lnTo>
                    <a:pt x="2470" y="9040"/>
                  </a:lnTo>
                  <a:cubicBezTo>
                    <a:pt x="4015" y="9040"/>
                    <a:pt x="5267" y="7787"/>
                    <a:pt x="5267" y="6227"/>
                  </a:cubicBezTo>
                  <a:lnTo>
                    <a:pt x="5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209600" y="3668375"/>
              <a:ext cx="99600" cy="226000"/>
            </a:xfrm>
            <a:custGeom>
              <a:avLst/>
              <a:gdLst/>
              <a:ahLst/>
              <a:cxnLst/>
              <a:rect l="l" t="t" r="r" b="b"/>
              <a:pathLst>
                <a:path w="3984" h="9040" extrusionOk="0">
                  <a:moveTo>
                    <a:pt x="1756" y="2376"/>
                  </a:moveTo>
                  <a:cubicBezTo>
                    <a:pt x="1982" y="2376"/>
                    <a:pt x="2161" y="2556"/>
                    <a:pt x="2161" y="2782"/>
                  </a:cubicBezTo>
                  <a:cubicBezTo>
                    <a:pt x="2161" y="3008"/>
                    <a:pt x="1982" y="3188"/>
                    <a:pt x="1756" y="3188"/>
                  </a:cubicBezTo>
                  <a:lnTo>
                    <a:pt x="1525" y="3188"/>
                  </a:lnTo>
                  <a:cubicBezTo>
                    <a:pt x="1299" y="3188"/>
                    <a:pt x="1120" y="3008"/>
                    <a:pt x="1120" y="2782"/>
                  </a:cubicBezTo>
                  <a:cubicBezTo>
                    <a:pt x="1120" y="2556"/>
                    <a:pt x="1299" y="2376"/>
                    <a:pt x="1525" y="2376"/>
                  </a:cubicBezTo>
                  <a:close/>
                  <a:moveTo>
                    <a:pt x="1525" y="5092"/>
                  </a:moveTo>
                  <a:cubicBezTo>
                    <a:pt x="1756" y="5092"/>
                    <a:pt x="1951" y="5267"/>
                    <a:pt x="1951" y="5497"/>
                  </a:cubicBezTo>
                  <a:cubicBezTo>
                    <a:pt x="1951" y="5724"/>
                    <a:pt x="1756" y="5903"/>
                    <a:pt x="1525" y="5903"/>
                  </a:cubicBezTo>
                  <a:cubicBezTo>
                    <a:pt x="1299" y="5903"/>
                    <a:pt x="1120" y="5724"/>
                    <a:pt x="1120" y="5497"/>
                  </a:cubicBezTo>
                  <a:cubicBezTo>
                    <a:pt x="1120" y="5267"/>
                    <a:pt x="1299" y="5092"/>
                    <a:pt x="1525" y="5092"/>
                  </a:cubicBezTo>
                  <a:close/>
                  <a:moveTo>
                    <a:pt x="0" y="1"/>
                  </a:moveTo>
                  <a:lnTo>
                    <a:pt x="0" y="6227"/>
                  </a:lnTo>
                  <a:cubicBezTo>
                    <a:pt x="0" y="7787"/>
                    <a:pt x="1252" y="9040"/>
                    <a:pt x="2793" y="9040"/>
                  </a:cubicBezTo>
                  <a:lnTo>
                    <a:pt x="3070" y="9040"/>
                  </a:lnTo>
                  <a:lnTo>
                    <a:pt x="3070" y="4132"/>
                  </a:lnTo>
                  <a:cubicBezTo>
                    <a:pt x="3070" y="3172"/>
                    <a:pt x="3414" y="2263"/>
                    <a:pt x="3983" y="1546"/>
                  </a:cubicBezTo>
                  <a:cubicBezTo>
                    <a:pt x="3706" y="1319"/>
                    <a:pt x="3363" y="1140"/>
                    <a:pt x="3008" y="10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247725" y="3631025"/>
              <a:ext cx="42750" cy="39825"/>
            </a:xfrm>
            <a:custGeom>
              <a:avLst/>
              <a:gdLst/>
              <a:ahLst/>
              <a:cxnLst/>
              <a:rect l="l" t="t" r="r" b="b"/>
              <a:pathLst>
                <a:path w="1710" h="1593" extrusionOk="0">
                  <a:moveTo>
                    <a:pt x="1073" y="1"/>
                  </a:moveTo>
                  <a:cubicBezTo>
                    <a:pt x="441" y="1"/>
                    <a:pt x="0" y="636"/>
                    <a:pt x="231" y="1222"/>
                  </a:cubicBezTo>
                  <a:lnTo>
                    <a:pt x="1335" y="1592"/>
                  </a:lnTo>
                  <a:cubicBezTo>
                    <a:pt x="1268" y="1124"/>
                    <a:pt x="1401" y="636"/>
                    <a:pt x="1709" y="246"/>
                  </a:cubicBezTo>
                  <a:cubicBezTo>
                    <a:pt x="1545" y="98"/>
                    <a:pt x="1319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357450" y="3631025"/>
              <a:ext cx="42725" cy="39825"/>
            </a:xfrm>
            <a:custGeom>
              <a:avLst/>
              <a:gdLst/>
              <a:ahLst/>
              <a:cxnLst/>
              <a:rect l="l" t="t" r="r" b="b"/>
              <a:pathLst>
                <a:path w="1709" h="1593" extrusionOk="0">
                  <a:moveTo>
                    <a:pt x="636" y="1"/>
                  </a:moveTo>
                  <a:cubicBezTo>
                    <a:pt x="390" y="1"/>
                    <a:pt x="164" y="98"/>
                    <a:pt x="0" y="246"/>
                  </a:cubicBezTo>
                  <a:cubicBezTo>
                    <a:pt x="312" y="636"/>
                    <a:pt x="441" y="1124"/>
                    <a:pt x="375" y="1592"/>
                  </a:cubicBezTo>
                  <a:lnTo>
                    <a:pt x="1483" y="1222"/>
                  </a:lnTo>
                  <a:cubicBezTo>
                    <a:pt x="1709" y="636"/>
                    <a:pt x="1268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191250" y="3543125"/>
              <a:ext cx="265400" cy="111150"/>
            </a:xfrm>
            <a:custGeom>
              <a:avLst/>
              <a:gdLst/>
              <a:ahLst/>
              <a:cxnLst/>
              <a:rect l="l" t="t" r="r" b="b"/>
              <a:pathLst>
                <a:path w="10616" h="4446" extrusionOk="0">
                  <a:moveTo>
                    <a:pt x="5310" y="1"/>
                  </a:moveTo>
                  <a:cubicBezTo>
                    <a:pt x="4956" y="1"/>
                    <a:pt x="4602" y="160"/>
                    <a:pt x="4374" y="478"/>
                  </a:cubicBezTo>
                  <a:cubicBezTo>
                    <a:pt x="4165" y="328"/>
                    <a:pt x="3927" y="257"/>
                    <a:pt x="3694" y="257"/>
                  </a:cubicBezTo>
                  <a:cubicBezTo>
                    <a:pt x="3240" y="257"/>
                    <a:pt x="2801" y="525"/>
                    <a:pt x="2618" y="996"/>
                  </a:cubicBezTo>
                  <a:cubicBezTo>
                    <a:pt x="2516" y="967"/>
                    <a:pt x="2412" y="953"/>
                    <a:pt x="2310" y="953"/>
                  </a:cubicBezTo>
                  <a:cubicBezTo>
                    <a:pt x="1860" y="953"/>
                    <a:pt x="1437" y="1225"/>
                    <a:pt x="1253" y="1648"/>
                  </a:cubicBezTo>
                  <a:cubicBezTo>
                    <a:pt x="555" y="1714"/>
                    <a:pt x="1" y="2315"/>
                    <a:pt x="1" y="3029"/>
                  </a:cubicBezTo>
                  <a:cubicBezTo>
                    <a:pt x="1" y="3501"/>
                    <a:pt x="149" y="3809"/>
                    <a:pt x="328" y="4020"/>
                  </a:cubicBezTo>
                  <a:lnTo>
                    <a:pt x="1612" y="4445"/>
                  </a:lnTo>
                  <a:cubicBezTo>
                    <a:pt x="1596" y="3680"/>
                    <a:pt x="2084" y="3013"/>
                    <a:pt x="2782" y="2787"/>
                  </a:cubicBezTo>
                  <a:lnTo>
                    <a:pt x="2669" y="2315"/>
                  </a:lnTo>
                  <a:cubicBezTo>
                    <a:pt x="2603" y="2104"/>
                    <a:pt x="2731" y="1874"/>
                    <a:pt x="2962" y="1827"/>
                  </a:cubicBezTo>
                  <a:cubicBezTo>
                    <a:pt x="2999" y="1816"/>
                    <a:pt x="3035" y="1811"/>
                    <a:pt x="3071" y="1811"/>
                  </a:cubicBezTo>
                  <a:cubicBezTo>
                    <a:pt x="3253" y="1811"/>
                    <a:pt x="3409" y="1944"/>
                    <a:pt x="3465" y="2120"/>
                  </a:cubicBezTo>
                  <a:lnTo>
                    <a:pt x="3609" y="2705"/>
                  </a:lnTo>
                  <a:cubicBezTo>
                    <a:pt x="3999" y="2768"/>
                    <a:pt x="4358" y="2982"/>
                    <a:pt x="4620" y="3275"/>
                  </a:cubicBezTo>
                  <a:cubicBezTo>
                    <a:pt x="4717" y="3224"/>
                    <a:pt x="4795" y="3193"/>
                    <a:pt x="4893" y="3177"/>
                  </a:cubicBezTo>
                  <a:lnTo>
                    <a:pt x="4893" y="2007"/>
                  </a:lnTo>
                  <a:cubicBezTo>
                    <a:pt x="4893" y="1777"/>
                    <a:pt x="5088" y="1582"/>
                    <a:pt x="5318" y="1582"/>
                  </a:cubicBezTo>
                  <a:cubicBezTo>
                    <a:pt x="5529" y="1582"/>
                    <a:pt x="5724" y="1777"/>
                    <a:pt x="5724" y="2007"/>
                  </a:cubicBezTo>
                  <a:lnTo>
                    <a:pt x="5724" y="3177"/>
                  </a:lnTo>
                  <a:cubicBezTo>
                    <a:pt x="5821" y="3193"/>
                    <a:pt x="5903" y="3224"/>
                    <a:pt x="6001" y="3275"/>
                  </a:cubicBezTo>
                  <a:cubicBezTo>
                    <a:pt x="6258" y="2982"/>
                    <a:pt x="6617" y="2768"/>
                    <a:pt x="7007" y="2705"/>
                  </a:cubicBezTo>
                  <a:lnTo>
                    <a:pt x="7155" y="2120"/>
                  </a:lnTo>
                  <a:cubicBezTo>
                    <a:pt x="7208" y="1944"/>
                    <a:pt x="7363" y="1811"/>
                    <a:pt x="7547" y="1811"/>
                  </a:cubicBezTo>
                  <a:cubicBezTo>
                    <a:pt x="7584" y="1811"/>
                    <a:pt x="7621" y="1816"/>
                    <a:pt x="7659" y="1827"/>
                  </a:cubicBezTo>
                  <a:cubicBezTo>
                    <a:pt x="7885" y="1874"/>
                    <a:pt x="8014" y="2104"/>
                    <a:pt x="7951" y="2315"/>
                  </a:cubicBezTo>
                  <a:lnTo>
                    <a:pt x="7838" y="2787"/>
                  </a:lnTo>
                  <a:cubicBezTo>
                    <a:pt x="8536" y="3013"/>
                    <a:pt x="9024" y="3665"/>
                    <a:pt x="9008" y="4445"/>
                  </a:cubicBezTo>
                  <a:lnTo>
                    <a:pt x="10292" y="4020"/>
                  </a:lnTo>
                  <a:cubicBezTo>
                    <a:pt x="10471" y="3809"/>
                    <a:pt x="10616" y="3501"/>
                    <a:pt x="10616" y="3029"/>
                  </a:cubicBezTo>
                  <a:cubicBezTo>
                    <a:pt x="10616" y="2315"/>
                    <a:pt x="10062" y="1714"/>
                    <a:pt x="9363" y="1648"/>
                  </a:cubicBezTo>
                  <a:cubicBezTo>
                    <a:pt x="9179" y="1225"/>
                    <a:pt x="8757" y="953"/>
                    <a:pt x="8307" y="953"/>
                  </a:cubicBezTo>
                  <a:cubicBezTo>
                    <a:pt x="8204" y="953"/>
                    <a:pt x="8101" y="967"/>
                    <a:pt x="7998" y="996"/>
                  </a:cubicBezTo>
                  <a:cubicBezTo>
                    <a:pt x="7815" y="525"/>
                    <a:pt x="7378" y="257"/>
                    <a:pt x="6924" y="257"/>
                  </a:cubicBezTo>
                  <a:cubicBezTo>
                    <a:pt x="6691" y="257"/>
                    <a:pt x="6453" y="328"/>
                    <a:pt x="6243" y="478"/>
                  </a:cubicBezTo>
                  <a:cubicBezTo>
                    <a:pt x="6016" y="160"/>
                    <a:pt x="5663" y="1"/>
                    <a:pt x="5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01375" y="3642050"/>
              <a:ext cx="45175" cy="45075"/>
            </a:xfrm>
            <a:custGeom>
              <a:avLst/>
              <a:gdLst/>
              <a:ahLst/>
              <a:cxnLst/>
              <a:rect l="l" t="t" r="r" b="b"/>
              <a:pathLst>
                <a:path w="1807" h="1803" extrusionOk="0">
                  <a:moveTo>
                    <a:pt x="913" y="0"/>
                  </a:moveTo>
                  <a:cubicBezTo>
                    <a:pt x="410" y="0"/>
                    <a:pt x="0" y="406"/>
                    <a:pt x="0" y="894"/>
                  </a:cubicBezTo>
                  <a:cubicBezTo>
                    <a:pt x="0" y="1397"/>
                    <a:pt x="410" y="1803"/>
                    <a:pt x="913" y="1803"/>
                  </a:cubicBezTo>
                  <a:cubicBezTo>
                    <a:pt x="1401" y="1803"/>
                    <a:pt x="1806" y="1397"/>
                    <a:pt x="1806" y="894"/>
                  </a:cubicBezTo>
                  <a:cubicBezTo>
                    <a:pt x="1806" y="406"/>
                    <a:pt x="1401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1560875" y="511000"/>
            <a:ext cx="352400" cy="350900"/>
            <a:chOff x="4164775" y="1682900"/>
            <a:chExt cx="352400" cy="350900"/>
          </a:xfrm>
        </p:grpSpPr>
        <p:sp>
          <p:nvSpPr>
            <p:cNvPr id="106" name="Google Shape;106;p8"/>
            <p:cNvSpPr/>
            <p:nvPr/>
          </p:nvSpPr>
          <p:spPr>
            <a:xfrm>
              <a:off x="4393950" y="1682900"/>
              <a:ext cx="84975" cy="45950"/>
            </a:xfrm>
            <a:custGeom>
              <a:avLst/>
              <a:gdLst/>
              <a:ahLst/>
              <a:cxnLst/>
              <a:rect l="l" t="t" r="r" b="b"/>
              <a:pathLst>
                <a:path w="3399" h="1838" extrusionOk="0">
                  <a:moveTo>
                    <a:pt x="3399" y="0"/>
                  </a:moveTo>
                  <a:lnTo>
                    <a:pt x="3399" y="0"/>
                  </a:lnTo>
                  <a:cubicBezTo>
                    <a:pt x="3399" y="0"/>
                    <a:pt x="3090" y="0"/>
                    <a:pt x="2700" y="82"/>
                  </a:cubicBezTo>
                  <a:cubicBezTo>
                    <a:pt x="1823" y="262"/>
                    <a:pt x="797" y="698"/>
                    <a:pt x="1" y="1104"/>
                  </a:cubicBezTo>
                  <a:lnTo>
                    <a:pt x="734" y="1838"/>
                  </a:lnTo>
                  <a:cubicBezTo>
                    <a:pt x="1335" y="1366"/>
                    <a:pt x="1920" y="944"/>
                    <a:pt x="2474" y="570"/>
                  </a:cubicBezTo>
                  <a:cubicBezTo>
                    <a:pt x="2911" y="277"/>
                    <a:pt x="3383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392800" y="1756050"/>
              <a:ext cx="50825" cy="50825"/>
            </a:xfrm>
            <a:custGeom>
              <a:avLst/>
              <a:gdLst/>
              <a:ahLst/>
              <a:cxnLst/>
              <a:rect l="l" t="t" r="r" b="b"/>
              <a:pathLst>
                <a:path w="2033" h="2033" extrusionOk="0">
                  <a:moveTo>
                    <a:pt x="730" y="0"/>
                  </a:moveTo>
                  <a:cubicBezTo>
                    <a:pt x="488" y="195"/>
                    <a:pt x="258" y="390"/>
                    <a:pt x="0" y="601"/>
                  </a:cubicBezTo>
                  <a:cubicBezTo>
                    <a:pt x="160" y="765"/>
                    <a:pt x="1252" y="1869"/>
                    <a:pt x="1428" y="2033"/>
                  </a:cubicBezTo>
                  <a:cubicBezTo>
                    <a:pt x="1642" y="1787"/>
                    <a:pt x="1838" y="1545"/>
                    <a:pt x="2033" y="1319"/>
                  </a:cubicBezTo>
                  <a:cubicBezTo>
                    <a:pt x="1674" y="960"/>
                    <a:pt x="925" y="211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354175" y="1720725"/>
              <a:ext cx="42250" cy="36125"/>
            </a:xfrm>
            <a:custGeom>
              <a:avLst/>
              <a:gdLst/>
              <a:ahLst/>
              <a:cxnLst/>
              <a:rect l="l" t="t" r="r" b="b"/>
              <a:pathLst>
                <a:path w="1690" h="1445" extrusionOk="0">
                  <a:moveTo>
                    <a:pt x="847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27" y="1"/>
                    <a:pt x="16" y="469"/>
                    <a:pt x="16" y="488"/>
                  </a:cubicBezTo>
                  <a:cubicBezTo>
                    <a:pt x="16" y="488"/>
                    <a:pt x="0" y="488"/>
                    <a:pt x="960" y="1444"/>
                  </a:cubicBezTo>
                  <a:cubicBezTo>
                    <a:pt x="1202" y="1234"/>
                    <a:pt x="1448" y="1039"/>
                    <a:pt x="1689" y="843"/>
                  </a:cubicBezTo>
                  <a:cubicBezTo>
                    <a:pt x="883" y="19"/>
                    <a:pt x="848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317600" y="1744225"/>
              <a:ext cx="45075" cy="41875"/>
            </a:xfrm>
            <a:custGeom>
              <a:avLst/>
              <a:gdLst/>
              <a:ahLst/>
              <a:cxnLst/>
              <a:rect l="l" t="t" r="r" b="b"/>
              <a:pathLst>
                <a:path w="1803" h="1675" extrusionOk="0">
                  <a:moveTo>
                    <a:pt x="4" y="567"/>
                  </a:moveTo>
                  <a:cubicBezTo>
                    <a:pt x="3" y="568"/>
                    <a:pt x="2" y="569"/>
                    <a:pt x="0" y="571"/>
                  </a:cubicBezTo>
                  <a:cubicBezTo>
                    <a:pt x="1" y="570"/>
                    <a:pt x="2" y="569"/>
                    <a:pt x="4" y="567"/>
                  </a:cubicBezTo>
                  <a:close/>
                  <a:moveTo>
                    <a:pt x="781" y="1"/>
                  </a:moveTo>
                  <a:cubicBezTo>
                    <a:pt x="775" y="1"/>
                    <a:pt x="67" y="518"/>
                    <a:pt x="4" y="567"/>
                  </a:cubicBezTo>
                  <a:lnTo>
                    <a:pt x="4" y="567"/>
                  </a:lnTo>
                  <a:cubicBezTo>
                    <a:pt x="5" y="567"/>
                    <a:pt x="5" y="567"/>
                    <a:pt x="6" y="567"/>
                  </a:cubicBezTo>
                  <a:cubicBezTo>
                    <a:pt x="24" y="567"/>
                    <a:pt x="117" y="672"/>
                    <a:pt x="1120" y="1675"/>
                  </a:cubicBezTo>
                  <a:cubicBezTo>
                    <a:pt x="1350" y="1464"/>
                    <a:pt x="1576" y="1253"/>
                    <a:pt x="1803" y="1043"/>
                  </a:cubicBezTo>
                  <a:lnTo>
                    <a:pt x="781" y="1"/>
                  </a:lnTo>
                  <a:cubicBezTo>
                    <a:pt x="781" y="1"/>
                    <a:pt x="781" y="1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4426925" y="1692250"/>
              <a:ext cx="80475" cy="80500"/>
            </a:xfrm>
            <a:custGeom>
              <a:avLst/>
              <a:gdLst/>
              <a:ahLst/>
              <a:cxnLst/>
              <a:rect l="l" t="t" r="r" b="b"/>
              <a:pathLst>
                <a:path w="3219" h="3220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2794" y="196"/>
                    <a:pt x="2244" y="457"/>
                    <a:pt x="1300" y="1105"/>
                  </a:cubicBezTo>
                  <a:cubicBezTo>
                    <a:pt x="925" y="1350"/>
                    <a:pt x="504" y="1674"/>
                    <a:pt x="0" y="2049"/>
                  </a:cubicBezTo>
                  <a:cubicBezTo>
                    <a:pt x="422" y="2455"/>
                    <a:pt x="765" y="2813"/>
                    <a:pt x="1171" y="3219"/>
                  </a:cubicBezTo>
                  <a:cubicBezTo>
                    <a:pt x="1561" y="2731"/>
                    <a:pt x="1869" y="2291"/>
                    <a:pt x="2130" y="1936"/>
                  </a:cubicBezTo>
                  <a:cubicBezTo>
                    <a:pt x="2989" y="668"/>
                    <a:pt x="3184" y="48"/>
                    <a:pt x="3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9825" y="1784900"/>
              <a:ext cx="54925" cy="54850"/>
            </a:xfrm>
            <a:custGeom>
              <a:avLst/>
              <a:gdLst/>
              <a:ahLst/>
              <a:cxnLst/>
              <a:rect l="l" t="t" r="r" b="b"/>
              <a:pathLst>
                <a:path w="2197" h="2194" extrusionOk="0">
                  <a:moveTo>
                    <a:pt x="699" y="1"/>
                  </a:moveTo>
                  <a:cubicBezTo>
                    <a:pt x="473" y="196"/>
                    <a:pt x="246" y="406"/>
                    <a:pt x="0" y="633"/>
                  </a:cubicBezTo>
                  <a:cubicBezTo>
                    <a:pt x="504" y="1120"/>
                    <a:pt x="1073" y="1690"/>
                    <a:pt x="1577" y="2193"/>
                  </a:cubicBezTo>
                  <a:cubicBezTo>
                    <a:pt x="1791" y="1951"/>
                    <a:pt x="2002" y="1725"/>
                    <a:pt x="2197" y="149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285125" y="1771450"/>
              <a:ext cx="45475" cy="45175"/>
            </a:xfrm>
            <a:custGeom>
              <a:avLst/>
              <a:gdLst/>
              <a:ahLst/>
              <a:cxnLst/>
              <a:rect l="l" t="t" r="r" b="b"/>
              <a:pathLst>
                <a:path w="1819" h="1807" extrusionOk="0">
                  <a:moveTo>
                    <a:pt x="663" y="0"/>
                  </a:moveTo>
                  <a:cubicBezTo>
                    <a:pt x="663" y="0"/>
                    <a:pt x="663" y="0"/>
                    <a:pt x="663" y="0"/>
                  </a:cubicBezTo>
                  <a:cubicBezTo>
                    <a:pt x="519" y="117"/>
                    <a:pt x="390" y="246"/>
                    <a:pt x="273" y="359"/>
                  </a:cubicBezTo>
                  <a:cubicBezTo>
                    <a:pt x="160" y="472"/>
                    <a:pt x="0" y="652"/>
                    <a:pt x="0" y="652"/>
                  </a:cubicBezTo>
                  <a:lnTo>
                    <a:pt x="1151" y="1807"/>
                  </a:lnTo>
                  <a:cubicBezTo>
                    <a:pt x="1346" y="1612"/>
                    <a:pt x="1623" y="1350"/>
                    <a:pt x="1818" y="1155"/>
                  </a:cubicBezTo>
                  <a:cubicBezTo>
                    <a:pt x="706" y="29"/>
                    <a:pt x="665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328525" y="1814950"/>
              <a:ext cx="56575" cy="56100"/>
            </a:xfrm>
            <a:custGeom>
              <a:avLst/>
              <a:gdLst/>
              <a:ahLst/>
              <a:cxnLst/>
              <a:rect l="l" t="t" r="r" b="b"/>
              <a:pathLst>
                <a:path w="2263" h="2244" extrusionOk="0">
                  <a:moveTo>
                    <a:pt x="667" y="0"/>
                  </a:moveTo>
                  <a:cubicBezTo>
                    <a:pt x="472" y="180"/>
                    <a:pt x="195" y="457"/>
                    <a:pt x="0" y="652"/>
                  </a:cubicBezTo>
                  <a:lnTo>
                    <a:pt x="1596" y="2243"/>
                  </a:lnTo>
                  <a:cubicBezTo>
                    <a:pt x="1791" y="2064"/>
                    <a:pt x="2068" y="1791"/>
                    <a:pt x="2263" y="1596"/>
                  </a:cubicBezTo>
                  <a:cubicBezTo>
                    <a:pt x="2068" y="1401"/>
                    <a:pt x="862" y="18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300125" y="1846250"/>
              <a:ext cx="53300" cy="53275"/>
            </a:xfrm>
            <a:custGeom>
              <a:avLst/>
              <a:gdLst/>
              <a:ahLst/>
              <a:cxnLst/>
              <a:rect l="l" t="t" r="r" b="b"/>
              <a:pathLst>
                <a:path w="2132" h="2131" extrusionOk="0">
                  <a:moveTo>
                    <a:pt x="586" y="1"/>
                  </a:moveTo>
                  <a:cubicBezTo>
                    <a:pt x="340" y="278"/>
                    <a:pt x="161" y="519"/>
                    <a:pt x="1" y="750"/>
                  </a:cubicBezTo>
                  <a:cubicBezTo>
                    <a:pt x="161" y="929"/>
                    <a:pt x="1218" y="1967"/>
                    <a:pt x="1382" y="2131"/>
                  </a:cubicBezTo>
                  <a:cubicBezTo>
                    <a:pt x="1608" y="1982"/>
                    <a:pt x="1854" y="1787"/>
                    <a:pt x="2131" y="1561"/>
                  </a:cubicBezTo>
                  <a:cubicBezTo>
                    <a:pt x="1936" y="1366"/>
                    <a:pt x="766" y="196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383025" y="1868975"/>
              <a:ext cx="45200" cy="45575"/>
            </a:xfrm>
            <a:custGeom>
              <a:avLst/>
              <a:gdLst/>
              <a:ahLst/>
              <a:cxnLst/>
              <a:rect l="l" t="t" r="r" b="b"/>
              <a:pathLst>
                <a:path w="1808" h="1823" extrusionOk="0">
                  <a:moveTo>
                    <a:pt x="668" y="1"/>
                  </a:moveTo>
                  <a:cubicBezTo>
                    <a:pt x="473" y="196"/>
                    <a:pt x="196" y="473"/>
                    <a:pt x="1" y="668"/>
                  </a:cubicBezTo>
                  <a:lnTo>
                    <a:pt x="1156" y="1822"/>
                  </a:lnTo>
                  <a:cubicBezTo>
                    <a:pt x="1171" y="1822"/>
                    <a:pt x="1398" y="1596"/>
                    <a:pt x="1448" y="1545"/>
                  </a:cubicBezTo>
                  <a:cubicBezTo>
                    <a:pt x="1618" y="1390"/>
                    <a:pt x="1807" y="1155"/>
                    <a:pt x="1804" y="1155"/>
                  </a:cubicBezTo>
                  <a:lnTo>
                    <a:pt x="1804" y="1155"/>
                  </a:lnTo>
                  <a:cubicBezTo>
                    <a:pt x="1804" y="1155"/>
                    <a:pt x="1804" y="1155"/>
                    <a:pt x="1803" y="1155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443125" y="1803625"/>
              <a:ext cx="36200" cy="42650"/>
            </a:xfrm>
            <a:custGeom>
              <a:avLst/>
              <a:gdLst/>
              <a:ahLst/>
              <a:cxnLst/>
              <a:rect l="l" t="t" r="r" b="b"/>
              <a:pathLst>
                <a:path w="1448" h="1706" extrusionOk="0">
                  <a:moveTo>
                    <a:pt x="605" y="1"/>
                  </a:moveTo>
                  <a:cubicBezTo>
                    <a:pt x="410" y="227"/>
                    <a:pt x="195" y="469"/>
                    <a:pt x="0" y="715"/>
                  </a:cubicBezTo>
                  <a:cubicBezTo>
                    <a:pt x="975" y="1706"/>
                    <a:pt x="944" y="1659"/>
                    <a:pt x="944" y="1674"/>
                  </a:cubicBezTo>
                  <a:cubicBezTo>
                    <a:pt x="960" y="1659"/>
                    <a:pt x="1432" y="844"/>
                    <a:pt x="1447" y="828"/>
                  </a:cubicBezTo>
                  <a:lnTo>
                    <a:pt x="1447" y="828"/>
                  </a:lnTo>
                  <a:cubicBezTo>
                    <a:pt x="1446" y="830"/>
                    <a:pt x="1444" y="831"/>
                    <a:pt x="1442" y="831"/>
                  </a:cubicBezTo>
                  <a:cubicBezTo>
                    <a:pt x="1423" y="831"/>
                    <a:pt x="1346" y="743"/>
                    <a:pt x="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259850" y="1803625"/>
              <a:ext cx="40300" cy="46750"/>
            </a:xfrm>
            <a:custGeom>
              <a:avLst/>
              <a:gdLst/>
              <a:ahLst/>
              <a:cxnLst/>
              <a:rect l="l" t="t" r="r" b="b"/>
              <a:pathLst>
                <a:path w="1612" h="1870" extrusionOk="0">
                  <a:moveTo>
                    <a:pt x="488" y="1"/>
                  </a:moveTo>
                  <a:cubicBezTo>
                    <a:pt x="488" y="16"/>
                    <a:pt x="196" y="407"/>
                    <a:pt x="1" y="843"/>
                  </a:cubicBezTo>
                  <a:lnTo>
                    <a:pt x="1027" y="1869"/>
                  </a:lnTo>
                  <a:cubicBezTo>
                    <a:pt x="1187" y="1624"/>
                    <a:pt x="1382" y="1382"/>
                    <a:pt x="1612" y="1136"/>
                  </a:cubicBezTo>
                  <a:cubicBezTo>
                    <a:pt x="473" y="1"/>
                    <a:pt x="488" y="16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413475" y="1836900"/>
              <a:ext cx="41850" cy="45175"/>
            </a:xfrm>
            <a:custGeom>
              <a:avLst/>
              <a:gdLst/>
              <a:ahLst/>
              <a:cxnLst/>
              <a:rect l="l" t="t" r="r" b="b"/>
              <a:pathLst>
                <a:path w="1674" h="1807" extrusionOk="0">
                  <a:moveTo>
                    <a:pt x="636" y="0"/>
                  </a:moveTo>
                  <a:cubicBezTo>
                    <a:pt x="441" y="230"/>
                    <a:pt x="230" y="457"/>
                    <a:pt x="0" y="698"/>
                  </a:cubicBezTo>
                  <a:cubicBezTo>
                    <a:pt x="1093" y="1792"/>
                    <a:pt x="1123" y="1806"/>
                    <a:pt x="1124" y="1806"/>
                  </a:cubicBezTo>
                  <a:cubicBezTo>
                    <a:pt x="1124" y="1806"/>
                    <a:pt x="1124" y="1806"/>
                    <a:pt x="1124" y="1806"/>
                  </a:cubicBezTo>
                  <a:cubicBezTo>
                    <a:pt x="1124" y="1806"/>
                    <a:pt x="1674" y="1057"/>
                    <a:pt x="1674" y="1042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470800" y="1721125"/>
              <a:ext cx="46375" cy="84475"/>
            </a:xfrm>
            <a:custGeom>
              <a:avLst/>
              <a:gdLst/>
              <a:ahLst/>
              <a:cxnLst/>
              <a:rect l="l" t="t" r="r" b="b"/>
              <a:pathLst>
                <a:path w="1855" h="3379" extrusionOk="0">
                  <a:moveTo>
                    <a:pt x="1854" y="0"/>
                  </a:moveTo>
                  <a:cubicBezTo>
                    <a:pt x="1854" y="1"/>
                    <a:pt x="1218" y="1089"/>
                    <a:pt x="1" y="2649"/>
                  </a:cubicBezTo>
                  <a:lnTo>
                    <a:pt x="730" y="3379"/>
                  </a:lnTo>
                  <a:cubicBezTo>
                    <a:pt x="1136" y="2583"/>
                    <a:pt x="1577" y="1576"/>
                    <a:pt x="1756" y="683"/>
                  </a:cubicBezTo>
                  <a:cubicBezTo>
                    <a:pt x="1838" y="309"/>
                    <a:pt x="1854" y="1"/>
                    <a:pt x="1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349300" y="1899500"/>
              <a:ext cx="46750" cy="40200"/>
            </a:xfrm>
            <a:custGeom>
              <a:avLst/>
              <a:gdLst/>
              <a:ahLst/>
              <a:cxnLst/>
              <a:rect l="l" t="t" r="r" b="b"/>
              <a:pathLst>
                <a:path w="1870" h="1608" extrusionOk="0">
                  <a:moveTo>
                    <a:pt x="1869" y="1120"/>
                  </a:moveTo>
                  <a:lnTo>
                    <a:pt x="1869" y="1120"/>
                  </a:lnTo>
                  <a:cubicBezTo>
                    <a:pt x="1867" y="1121"/>
                    <a:pt x="1866" y="1122"/>
                    <a:pt x="1865" y="1123"/>
                  </a:cubicBezTo>
                  <a:lnTo>
                    <a:pt x="1865" y="1123"/>
                  </a:lnTo>
                  <a:cubicBezTo>
                    <a:pt x="1866" y="1125"/>
                    <a:pt x="1867" y="1125"/>
                    <a:pt x="1868" y="1125"/>
                  </a:cubicBezTo>
                  <a:cubicBezTo>
                    <a:pt x="1869" y="1125"/>
                    <a:pt x="1869" y="1123"/>
                    <a:pt x="1869" y="1120"/>
                  </a:cubicBezTo>
                  <a:close/>
                  <a:moveTo>
                    <a:pt x="749" y="1"/>
                  </a:moveTo>
                  <a:cubicBezTo>
                    <a:pt x="488" y="227"/>
                    <a:pt x="242" y="422"/>
                    <a:pt x="0" y="586"/>
                  </a:cubicBezTo>
                  <a:lnTo>
                    <a:pt x="1022" y="1608"/>
                  </a:lnTo>
                  <a:cubicBezTo>
                    <a:pt x="1022" y="1608"/>
                    <a:pt x="1410" y="1464"/>
                    <a:pt x="1865" y="1123"/>
                  </a:cubicBezTo>
                  <a:lnTo>
                    <a:pt x="1865" y="1123"/>
                  </a:lnTo>
                  <a:cubicBezTo>
                    <a:pt x="1841" y="1106"/>
                    <a:pt x="1690" y="945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254050" y="1847525"/>
              <a:ext cx="20075" cy="40975"/>
            </a:xfrm>
            <a:custGeom>
              <a:avLst/>
              <a:gdLst/>
              <a:ahLst/>
              <a:cxnLst/>
              <a:rect l="l" t="t" r="r" b="b"/>
              <a:pathLst>
                <a:path w="803" h="1639" extrusionOk="0">
                  <a:moveTo>
                    <a:pt x="22" y="0"/>
                  </a:moveTo>
                  <a:lnTo>
                    <a:pt x="22" y="0"/>
                  </a:lnTo>
                  <a:cubicBezTo>
                    <a:pt x="21" y="0"/>
                    <a:pt x="20" y="1"/>
                    <a:pt x="20" y="3"/>
                  </a:cubicBezTo>
                  <a:lnTo>
                    <a:pt x="20" y="3"/>
                  </a:lnTo>
                  <a:cubicBezTo>
                    <a:pt x="20" y="2"/>
                    <a:pt x="21" y="1"/>
                    <a:pt x="22" y="0"/>
                  </a:cubicBezTo>
                  <a:close/>
                  <a:moveTo>
                    <a:pt x="20" y="3"/>
                  </a:moveTo>
                  <a:cubicBezTo>
                    <a:pt x="7" y="16"/>
                    <a:pt x="7" y="17"/>
                    <a:pt x="7" y="32"/>
                  </a:cubicBezTo>
                  <a:lnTo>
                    <a:pt x="13" y="38"/>
                  </a:lnTo>
                  <a:lnTo>
                    <a:pt x="13" y="38"/>
                  </a:lnTo>
                  <a:cubicBezTo>
                    <a:pt x="15" y="20"/>
                    <a:pt x="17" y="8"/>
                    <a:pt x="20" y="3"/>
                  </a:cubicBezTo>
                  <a:close/>
                  <a:moveTo>
                    <a:pt x="13" y="38"/>
                  </a:moveTo>
                  <a:lnTo>
                    <a:pt x="13" y="38"/>
                  </a:lnTo>
                  <a:cubicBezTo>
                    <a:pt x="3" y="126"/>
                    <a:pt x="1" y="356"/>
                    <a:pt x="38" y="585"/>
                  </a:cubicBezTo>
                  <a:cubicBezTo>
                    <a:pt x="104" y="991"/>
                    <a:pt x="268" y="1331"/>
                    <a:pt x="463" y="1639"/>
                  </a:cubicBezTo>
                  <a:cubicBezTo>
                    <a:pt x="541" y="1366"/>
                    <a:pt x="658" y="1073"/>
                    <a:pt x="802" y="827"/>
                  </a:cubicBezTo>
                  <a:lnTo>
                    <a:pt x="13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311050" y="1925550"/>
              <a:ext cx="40325" cy="20000"/>
            </a:xfrm>
            <a:custGeom>
              <a:avLst/>
              <a:gdLst/>
              <a:ahLst/>
              <a:cxnLst/>
              <a:rect l="l" t="t" r="r" b="b"/>
              <a:pathLst>
                <a:path w="1613" h="800" extrusionOk="0">
                  <a:moveTo>
                    <a:pt x="832" y="0"/>
                  </a:moveTo>
                  <a:cubicBezTo>
                    <a:pt x="570" y="145"/>
                    <a:pt x="294" y="273"/>
                    <a:pt x="1" y="355"/>
                  </a:cubicBezTo>
                  <a:cubicBezTo>
                    <a:pt x="463" y="639"/>
                    <a:pt x="956" y="800"/>
                    <a:pt x="1475" y="800"/>
                  </a:cubicBezTo>
                  <a:cubicBezTo>
                    <a:pt x="1520" y="800"/>
                    <a:pt x="1566" y="799"/>
                    <a:pt x="1612" y="796"/>
                  </a:cubicBezTo>
                  <a:cubicBezTo>
                    <a:pt x="1612" y="796"/>
                    <a:pt x="1612" y="796"/>
                    <a:pt x="1612" y="796"/>
                  </a:cubicBezTo>
                  <a:cubicBezTo>
                    <a:pt x="1612" y="796"/>
                    <a:pt x="1598" y="782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282675" y="1883225"/>
              <a:ext cx="33675" cy="32900"/>
            </a:xfrm>
            <a:custGeom>
              <a:avLst/>
              <a:gdLst/>
              <a:ahLst/>
              <a:cxnLst/>
              <a:rect l="l" t="t" r="r" b="b"/>
              <a:pathLst>
                <a:path w="1347" h="1316" extrusionOk="0">
                  <a:moveTo>
                    <a:pt x="274" y="0"/>
                  </a:moveTo>
                  <a:cubicBezTo>
                    <a:pt x="211" y="113"/>
                    <a:pt x="176" y="211"/>
                    <a:pt x="145" y="293"/>
                  </a:cubicBezTo>
                  <a:cubicBezTo>
                    <a:pt x="1" y="718"/>
                    <a:pt x="16" y="991"/>
                    <a:pt x="98" y="1139"/>
                  </a:cubicBezTo>
                  <a:cubicBezTo>
                    <a:pt x="129" y="1186"/>
                    <a:pt x="145" y="1206"/>
                    <a:pt x="145" y="1206"/>
                  </a:cubicBezTo>
                  <a:cubicBezTo>
                    <a:pt x="208" y="1268"/>
                    <a:pt x="329" y="1315"/>
                    <a:pt x="508" y="1315"/>
                  </a:cubicBezTo>
                  <a:cubicBezTo>
                    <a:pt x="653" y="1315"/>
                    <a:pt x="836" y="1284"/>
                    <a:pt x="1054" y="1206"/>
                  </a:cubicBezTo>
                  <a:cubicBezTo>
                    <a:pt x="1136" y="1170"/>
                    <a:pt x="1233" y="1139"/>
                    <a:pt x="1347" y="1089"/>
                  </a:cubicBezTo>
                  <a:cubicBezTo>
                    <a:pt x="715" y="441"/>
                    <a:pt x="925" y="667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164775" y="1905550"/>
              <a:ext cx="129250" cy="128250"/>
            </a:xfrm>
            <a:custGeom>
              <a:avLst/>
              <a:gdLst/>
              <a:ahLst/>
              <a:cxnLst/>
              <a:rect l="l" t="t" r="r" b="b"/>
              <a:pathLst>
                <a:path w="5170" h="5130" extrusionOk="0">
                  <a:moveTo>
                    <a:pt x="3496" y="0"/>
                  </a:moveTo>
                  <a:lnTo>
                    <a:pt x="2992" y="508"/>
                  </a:lnTo>
                  <a:cubicBezTo>
                    <a:pt x="2829" y="668"/>
                    <a:pt x="2829" y="929"/>
                    <a:pt x="2992" y="1093"/>
                  </a:cubicBezTo>
                  <a:lnTo>
                    <a:pt x="3254" y="1350"/>
                  </a:lnTo>
                  <a:lnTo>
                    <a:pt x="164" y="4440"/>
                  </a:lnTo>
                  <a:cubicBezTo>
                    <a:pt x="0" y="4584"/>
                    <a:pt x="0" y="4846"/>
                    <a:pt x="164" y="5010"/>
                  </a:cubicBezTo>
                  <a:cubicBezTo>
                    <a:pt x="246" y="5090"/>
                    <a:pt x="351" y="5130"/>
                    <a:pt x="457" y="5130"/>
                  </a:cubicBezTo>
                  <a:cubicBezTo>
                    <a:pt x="562" y="5130"/>
                    <a:pt x="667" y="5090"/>
                    <a:pt x="749" y="5010"/>
                  </a:cubicBezTo>
                  <a:lnTo>
                    <a:pt x="3819" y="1935"/>
                  </a:lnTo>
                  <a:lnTo>
                    <a:pt x="4081" y="2197"/>
                  </a:lnTo>
                  <a:cubicBezTo>
                    <a:pt x="4163" y="2279"/>
                    <a:pt x="4268" y="2320"/>
                    <a:pt x="4373" y="2320"/>
                  </a:cubicBezTo>
                  <a:cubicBezTo>
                    <a:pt x="4479" y="2320"/>
                    <a:pt x="4584" y="2279"/>
                    <a:pt x="4666" y="2197"/>
                  </a:cubicBezTo>
                  <a:lnTo>
                    <a:pt x="5169" y="1694"/>
                  </a:lnTo>
                  <a:lnTo>
                    <a:pt x="5138" y="1678"/>
                  </a:lnTo>
                  <a:lnTo>
                    <a:pt x="5138" y="1643"/>
                  </a:lnTo>
                  <a:cubicBezTo>
                    <a:pt x="4814" y="1417"/>
                    <a:pt x="4537" y="1155"/>
                    <a:pt x="4276" y="898"/>
                  </a:cubicBezTo>
                  <a:cubicBezTo>
                    <a:pt x="4014" y="636"/>
                    <a:pt x="3741" y="344"/>
                    <a:pt x="3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8"/>
          <p:cNvSpPr/>
          <p:nvPr/>
        </p:nvSpPr>
        <p:spPr>
          <a:xfrm flipH="1">
            <a:off x="8486238" y="1350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 flipH="1">
            <a:off x="7079475" y="315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>
            <a:spLocks noGrp="1"/>
          </p:cNvSpPr>
          <p:nvPr>
            <p:ph type="pic" idx="2"/>
          </p:nvPr>
        </p:nvSpPr>
        <p:spPr>
          <a:xfrm>
            <a:off x="0" y="2177425"/>
            <a:ext cx="7155600" cy="29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3973337" y="1179425"/>
            <a:ext cx="44505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1"/>
          </p:nvPr>
        </p:nvSpPr>
        <p:spPr>
          <a:xfrm>
            <a:off x="3972925" y="1836100"/>
            <a:ext cx="44505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1" name="Google Shape;131;p9"/>
          <p:cNvGrpSpPr/>
          <p:nvPr/>
        </p:nvGrpSpPr>
        <p:grpSpPr>
          <a:xfrm rot="1331514">
            <a:off x="7854054" y="4427733"/>
            <a:ext cx="250369" cy="351291"/>
            <a:chOff x="6214525" y="3543075"/>
            <a:chExt cx="250375" cy="351300"/>
          </a:xfrm>
        </p:grpSpPr>
        <p:sp>
          <p:nvSpPr>
            <p:cNvPr id="132" name="Google Shape;132;p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9"/>
          <p:cNvGrpSpPr/>
          <p:nvPr/>
        </p:nvGrpSpPr>
        <p:grpSpPr>
          <a:xfrm rot="-1925570">
            <a:off x="7803082" y="287863"/>
            <a:ext cx="352305" cy="306004"/>
            <a:chOff x="6162925" y="4235275"/>
            <a:chExt cx="352300" cy="306000"/>
          </a:xfrm>
        </p:grpSpPr>
        <p:sp>
          <p:nvSpPr>
            <p:cNvPr id="136" name="Google Shape;136;p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9"/>
          <p:cNvSpPr/>
          <p:nvPr/>
        </p:nvSpPr>
        <p:spPr>
          <a:xfrm>
            <a:off x="1859788" y="314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76925" y="170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/>
          <p:nvPr/>
        </p:nvSpPr>
        <p:spPr>
          <a:xfrm rot="-5400000">
            <a:off x="3628802" y="-371698"/>
            <a:ext cx="1892377" cy="913801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title"/>
          </p:nvPr>
        </p:nvSpPr>
        <p:spPr>
          <a:xfrm>
            <a:off x="713150" y="4176950"/>
            <a:ext cx="7710900" cy="42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254588" y="10938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24050" y="4770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8666250" y="4333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"/>
          <p:cNvSpPr/>
          <p:nvPr/>
        </p:nvSpPr>
        <p:spPr>
          <a:xfrm flipH="1">
            <a:off x="738875" y="45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254600" y="190150"/>
            <a:ext cx="360500" cy="351175"/>
            <a:chOff x="5143750" y="2922075"/>
            <a:chExt cx="360500" cy="351175"/>
          </a:xfrm>
        </p:grpSpPr>
        <p:sp>
          <p:nvSpPr>
            <p:cNvPr id="151" name="Google Shape;151;p10"/>
            <p:cNvSpPr/>
            <p:nvPr/>
          </p:nvSpPr>
          <p:spPr>
            <a:xfrm>
              <a:off x="5159550" y="2938700"/>
              <a:ext cx="328800" cy="318000"/>
            </a:xfrm>
            <a:custGeom>
              <a:avLst/>
              <a:gdLst/>
              <a:ahLst/>
              <a:cxnLst/>
              <a:rect l="l" t="t" r="r" b="b"/>
              <a:pathLst>
                <a:path w="13152" h="12720" extrusionOk="0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5143750" y="2922075"/>
              <a:ext cx="248725" cy="244050"/>
            </a:xfrm>
            <a:custGeom>
              <a:avLst/>
              <a:gdLst/>
              <a:ahLst/>
              <a:cxnLst/>
              <a:rect l="l" t="t" r="r" b="b"/>
              <a:pathLst>
                <a:path w="9949" h="9762" extrusionOk="0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5255525" y="3029175"/>
              <a:ext cx="248725" cy="244075"/>
            </a:xfrm>
            <a:custGeom>
              <a:avLst/>
              <a:gdLst/>
              <a:ahLst/>
              <a:cxnLst/>
              <a:rect l="l" t="t" r="r" b="b"/>
              <a:pathLst>
                <a:path w="9949" h="9763" extrusionOk="0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0"/>
          <p:cNvGrpSpPr/>
          <p:nvPr/>
        </p:nvGrpSpPr>
        <p:grpSpPr>
          <a:xfrm rot="1021513">
            <a:off x="8544763" y="3769695"/>
            <a:ext cx="351159" cy="328008"/>
            <a:chOff x="4166025" y="2933700"/>
            <a:chExt cx="351150" cy="328000"/>
          </a:xfrm>
        </p:grpSpPr>
        <p:sp>
          <p:nvSpPr>
            <p:cNvPr id="155" name="Google Shape;155;p10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0"/>
          <p:cNvGrpSpPr/>
          <p:nvPr/>
        </p:nvGrpSpPr>
        <p:grpSpPr>
          <a:xfrm>
            <a:off x="8204858" y="415713"/>
            <a:ext cx="354870" cy="338271"/>
            <a:chOff x="5991750" y="269100"/>
            <a:chExt cx="840725" cy="801400"/>
          </a:xfrm>
        </p:grpSpPr>
        <p:sp>
          <p:nvSpPr>
            <p:cNvPr id="162" name="Google Shape;162;p10"/>
            <p:cNvSpPr/>
            <p:nvPr/>
          </p:nvSpPr>
          <p:spPr>
            <a:xfrm>
              <a:off x="6175400" y="536850"/>
              <a:ext cx="361650" cy="350050"/>
            </a:xfrm>
            <a:custGeom>
              <a:avLst/>
              <a:gdLst/>
              <a:ahLst/>
              <a:cxnLst/>
              <a:rect l="l" t="t" r="r" b="b"/>
              <a:pathLst>
                <a:path w="14466" h="14002" extrusionOk="0">
                  <a:moveTo>
                    <a:pt x="1900" y="0"/>
                  </a:moveTo>
                  <a:lnTo>
                    <a:pt x="1139" y="745"/>
                  </a:lnTo>
                  <a:cubicBezTo>
                    <a:pt x="0" y="1884"/>
                    <a:pt x="0" y="3738"/>
                    <a:pt x="1139" y="4892"/>
                  </a:cubicBezTo>
                  <a:lnTo>
                    <a:pt x="9394" y="13147"/>
                  </a:lnTo>
                  <a:cubicBezTo>
                    <a:pt x="9964" y="13717"/>
                    <a:pt x="10712" y="14001"/>
                    <a:pt x="11460" y="14001"/>
                  </a:cubicBezTo>
                  <a:cubicBezTo>
                    <a:pt x="12208" y="14001"/>
                    <a:pt x="12956" y="13717"/>
                    <a:pt x="13525" y="13147"/>
                  </a:cubicBezTo>
                  <a:lnTo>
                    <a:pt x="14466" y="12207"/>
                  </a:lnTo>
                  <a:cubicBezTo>
                    <a:pt x="13880" y="11930"/>
                    <a:pt x="13330" y="11555"/>
                    <a:pt x="12843" y="11083"/>
                  </a:cubicBezTo>
                  <a:lnTo>
                    <a:pt x="2520" y="745"/>
                  </a:lnTo>
                  <a:cubicBezTo>
                    <a:pt x="2275" y="519"/>
                    <a:pt x="2080" y="258"/>
                    <a:pt x="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6244050" y="269100"/>
              <a:ext cx="588425" cy="538700"/>
            </a:xfrm>
            <a:custGeom>
              <a:avLst/>
              <a:gdLst/>
              <a:ahLst/>
              <a:cxnLst/>
              <a:rect l="l" t="t" r="r" b="b"/>
              <a:pathLst>
                <a:path w="23537" h="21548" extrusionOk="0">
                  <a:moveTo>
                    <a:pt x="14224" y="1"/>
                  </a:moveTo>
                  <a:cubicBezTo>
                    <a:pt x="13228" y="1"/>
                    <a:pt x="12233" y="378"/>
                    <a:pt x="11478" y="1133"/>
                  </a:cubicBezTo>
                  <a:cubicBezTo>
                    <a:pt x="10955" y="1656"/>
                    <a:pt x="10631" y="2288"/>
                    <a:pt x="10467" y="2939"/>
                  </a:cubicBezTo>
                  <a:cubicBezTo>
                    <a:pt x="9944" y="2547"/>
                    <a:pt x="9322" y="2350"/>
                    <a:pt x="8701" y="2350"/>
                  </a:cubicBezTo>
                  <a:cubicBezTo>
                    <a:pt x="7958" y="2350"/>
                    <a:pt x="7216" y="2633"/>
                    <a:pt x="6648" y="3201"/>
                  </a:cubicBezTo>
                  <a:cubicBezTo>
                    <a:pt x="5513" y="4336"/>
                    <a:pt x="5513" y="6189"/>
                    <a:pt x="6648" y="7328"/>
                  </a:cubicBezTo>
                  <a:lnTo>
                    <a:pt x="5283" y="5963"/>
                  </a:lnTo>
                  <a:cubicBezTo>
                    <a:pt x="4705" y="5393"/>
                    <a:pt x="3958" y="5108"/>
                    <a:pt x="3211" y="5108"/>
                  </a:cubicBezTo>
                  <a:cubicBezTo>
                    <a:pt x="2464" y="5108"/>
                    <a:pt x="1717" y="5393"/>
                    <a:pt x="1140" y="5963"/>
                  </a:cubicBezTo>
                  <a:cubicBezTo>
                    <a:pt x="1" y="7102"/>
                    <a:pt x="1" y="8955"/>
                    <a:pt x="1140" y="10090"/>
                  </a:cubicBezTo>
                  <a:lnTo>
                    <a:pt x="11478" y="20412"/>
                  </a:lnTo>
                  <a:cubicBezTo>
                    <a:pt x="12233" y="21169"/>
                    <a:pt x="13228" y="21548"/>
                    <a:pt x="14224" y="21548"/>
                  </a:cubicBezTo>
                  <a:cubicBezTo>
                    <a:pt x="15220" y="21548"/>
                    <a:pt x="16216" y="21169"/>
                    <a:pt x="16971" y="20412"/>
                  </a:cubicBezTo>
                  <a:cubicBezTo>
                    <a:pt x="18192" y="19211"/>
                    <a:pt x="18418" y="17405"/>
                    <a:pt x="17704" y="15957"/>
                  </a:cubicBezTo>
                  <a:cubicBezTo>
                    <a:pt x="18449" y="15813"/>
                    <a:pt x="19167" y="15470"/>
                    <a:pt x="19733" y="14904"/>
                  </a:cubicBezTo>
                  <a:cubicBezTo>
                    <a:pt x="21082" y="13554"/>
                    <a:pt x="21246" y="11373"/>
                    <a:pt x="20010" y="9735"/>
                  </a:cubicBezTo>
                  <a:lnTo>
                    <a:pt x="19003" y="8709"/>
                  </a:lnTo>
                  <a:cubicBezTo>
                    <a:pt x="20025" y="8580"/>
                    <a:pt x="21020" y="8108"/>
                    <a:pt x="21800" y="7328"/>
                  </a:cubicBezTo>
                  <a:lnTo>
                    <a:pt x="23166" y="5963"/>
                  </a:lnTo>
                  <a:cubicBezTo>
                    <a:pt x="23458" y="5686"/>
                    <a:pt x="23536" y="5264"/>
                    <a:pt x="23376" y="4890"/>
                  </a:cubicBezTo>
                  <a:cubicBezTo>
                    <a:pt x="23228" y="4531"/>
                    <a:pt x="22873" y="4289"/>
                    <a:pt x="22483" y="4289"/>
                  </a:cubicBezTo>
                  <a:cubicBezTo>
                    <a:pt x="20985" y="4289"/>
                    <a:pt x="19522" y="3688"/>
                    <a:pt x="18465" y="2631"/>
                  </a:cubicBezTo>
                  <a:lnTo>
                    <a:pt x="16971" y="1133"/>
                  </a:lnTo>
                  <a:cubicBezTo>
                    <a:pt x="16216" y="378"/>
                    <a:pt x="15220" y="1"/>
                    <a:pt x="14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5991750" y="688400"/>
              <a:ext cx="388875" cy="382100"/>
            </a:xfrm>
            <a:custGeom>
              <a:avLst/>
              <a:gdLst/>
              <a:ahLst/>
              <a:cxnLst/>
              <a:rect l="l" t="t" r="r" b="b"/>
              <a:pathLst>
                <a:path w="15555" h="15284" extrusionOk="0">
                  <a:moveTo>
                    <a:pt x="6925" y="1"/>
                  </a:moveTo>
                  <a:lnTo>
                    <a:pt x="827" y="10030"/>
                  </a:lnTo>
                  <a:cubicBezTo>
                    <a:pt x="0" y="11396"/>
                    <a:pt x="211" y="13132"/>
                    <a:pt x="1346" y="14271"/>
                  </a:cubicBezTo>
                  <a:cubicBezTo>
                    <a:pt x="2013" y="14938"/>
                    <a:pt x="2897" y="15283"/>
                    <a:pt x="3791" y="15283"/>
                  </a:cubicBezTo>
                  <a:cubicBezTo>
                    <a:pt x="4403" y="15283"/>
                    <a:pt x="5020" y="15121"/>
                    <a:pt x="5575" y="14790"/>
                  </a:cubicBezTo>
                  <a:lnTo>
                    <a:pt x="15554" y="8646"/>
                  </a:lnTo>
                  <a:lnTo>
                    <a:pt x="6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0"/>
          <p:cNvSpPr/>
          <p:nvPr/>
        </p:nvSpPr>
        <p:spPr>
          <a:xfrm flipH="1">
            <a:off x="8739325" y="483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 flipH="1">
            <a:off x="8424050" y="9900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"/>
          <p:cNvSpPr/>
          <p:nvPr/>
        </p:nvSpPr>
        <p:spPr>
          <a:xfrm flipH="1">
            <a:off x="7933350" y="2161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 hasCustomPrompt="1"/>
          </p:nvPr>
        </p:nvSpPr>
        <p:spPr>
          <a:xfrm>
            <a:off x="1544325" y="900050"/>
            <a:ext cx="6055200" cy="14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11"/>
          <p:cNvSpPr txBox="1">
            <a:spLocks noGrp="1"/>
          </p:cNvSpPr>
          <p:nvPr>
            <p:ph type="body" idx="1"/>
          </p:nvPr>
        </p:nvSpPr>
        <p:spPr>
          <a:xfrm>
            <a:off x="1544384" y="2131000"/>
            <a:ext cx="60552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11"/>
          <p:cNvSpPr>
            <a:spLocks noGrp="1"/>
          </p:cNvSpPr>
          <p:nvPr>
            <p:ph type="pic" idx="2"/>
          </p:nvPr>
        </p:nvSpPr>
        <p:spPr>
          <a:xfrm flipH="1">
            <a:off x="1" y="1907375"/>
            <a:ext cx="9144000" cy="323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11"/>
          <p:cNvSpPr/>
          <p:nvPr/>
        </p:nvSpPr>
        <p:spPr>
          <a:xfrm flipH="1">
            <a:off x="533150" y="75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 flipH="1">
            <a:off x="8580638" y="3150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 flipH="1">
            <a:off x="363600" y="179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11"/>
          <p:cNvGrpSpPr/>
          <p:nvPr/>
        </p:nvGrpSpPr>
        <p:grpSpPr>
          <a:xfrm rot="-801734">
            <a:off x="8204627" y="495100"/>
            <a:ext cx="270667" cy="351115"/>
            <a:chOff x="4688200" y="3543250"/>
            <a:chExt cx="270675" cy="351125"/>
          </a:xfrm>
        </p:grpSpPr>
        <p:sp>
          <p:nvSpPr>
            <p:cNvPr id="176" name="Google Shape;176;p11"/>
            <p:cNvSpPr/>
            <p:nvPr/>
          </p:nvSpPr>
          <p:spPr>
            <a:xfrm>
              <a:off x="4688200" y="3588400"/>
              <a:ext cx="270675" cy="49575"/>
            </a:xfrm>
            <a:custGeom>
              <a:avLst/>
              <a:gdLst/>
              <a:ahLst/>
              <a:cxnLst/>
              <a:rect l="l" t="t" r="r" b="b"/>
              <a:pathLst>
                <a:path w="10827" h="1983" extrusionOk="0">
                  <a:moveTo>
                    <a:pt x="1105" y="1"/>
                  </a:moveTo>
                  <a:cubicBezTo>
                    <a:pt x="488" y="1"/>
                    <a:pt x="1" y="488"/>
                    <a:pt x="1" y="1105"/>
                  </a:cubicBezTo>
                  <a:lnTo>
                    <a:pt x="1" y="1577"/>
                  </a:lnTo>
                  <a:cubicBezTo>
                    <a:pt x="1" y="1803"/>
                    <a:pt x="180" y="1983"/>
                    <a:pt x="406" y="1983"/>
                  </a:cubicBezTo>
                  <a:lnTo>
                    <a:pt x="10421" y="1983"/>
                  </a:lnTo>
                  <a:cubicBezTo>
                    <a:pt x="10647" y="1983"/>
                    <a:pt x="10826" y="1803"/>
                    <a:pt x="10826" y="1577"/>
                  </a:cubicBezTo>
                  <a:lnTo>
                    <a:pt x="10826" y="1105"/>
                  </a:lnTo>
                  <a:cubicBezTo>
                    <a:pt x="10826" y="488"/>
                    <a:pt x="10339" y="1"/>
                    <a:pt x="9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4814600" y="3765125"/>
              <a:ext cx="41400" cy="39150"/>
            </a:xfrm>
            <a:custGeom>
              <a:avLst/>
              <a:gdLst/>
              <a:ahLst/>
              <a:cxnLst/>
              <a:rect l="l" t="t" r="r" b="b"/>
              <a:pathLst>
                <a:path w="1656" h="1566" extrusionOk="0">
                  <a:moveTo>
                    <a:pt x="1397" y="1"/>
                  </a:moveTo>
                  <a:cubicBezTo>
                    <a:pt x="1105" y="1"/>
                    <a:pt x="863" y="164"/>
                    <a:pt x="796" y="422"/>
                  </a:cubicBezTo>
                  <a:lnTo>
                    <a:pt x="714" y="683"/>
                  </a:lnTo>
                  <a:cubicBezTo>
                    <a:pt x="601" y="1073"/>
                    <a:pt x="340" y="1366"/>
                    <a:pt x="0" y="1545"/>
                  </a:cubicBezTo>
                  <a:cubicBezTo>
                    <a:pt x="71" y="1559"/>
                    <a:pt x="141" y="1566"/>
                    <a:pt x="211" y="1566"/>
                  </a:cubicBezTo>
                  <a:cubicBezTo>
                    <a:pt x="974" y="1566"/>
                    <a:pt x="1655" y="778"/>
                    <a:pt x="1448" y="16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4791100" y="3747850"/>
              <a:ext cx="41375" cy="38875"/>
            </a:xfrm>
            <a:custGeom>
              <a:avLst/>
              <a:gdLst/>
              <a:ahLst/>
              <a:cxnLst/>
              <a:rect l="l" t="t" r="r" b="b"/>
              <a:pathLst>
                <a:path w="1655" h="1555" extrusionOk="0">
                  <a:moveTo>
                    <a:pt x="1430" y="1"/>
                  </a:moveTo>
                  <a:cubicBezTo>
                    <a:pt x="669" y="1"/>
                    <a:pt x="1" y="797"/>
                    <a:pt x="207" y="1554"/>
                  </a:cubicBezTo>
                  <a:lnTo>
                    <a:pt x="258" y="1554"/>
                  </a:lnTo>
                  <a:cubicBezTo>
                    <a:pt x="271" y="1554"/>
                    <a:pt x="283" y="1555"/>
                    <a:pt x="296" y="1555"/>
                  </a:cubicBezTo>
                  <a:cubicBezTo>
                    <a:pt x="571" y="1555"/>
                    <a:pt x="795" y="1394"/>
                    <a:pt x="859" y="1132"/>
                  </a:cubicBezTo>
                  <a:lnTo>
                    <a:pt x="940" y="887"/>
                  </a:lnTo>
                  <a:cubicBezTo>
                    <a:pt x="1054" y="497"/>
                    <a:pt x="1315" y="188"/>
                    <a:pt x="1654" y="25"/>
                  </a:cubicBezTo>
                  <a:cubicBezTo>
                    <a:pt x="1579" y="9"/>
                    <a:pt x="1504" y="1"/>
                    <a:pt x="1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4717850" y="3709450"/>
              <a:ext cx="211375" cy="133325"/>
            </a:xfrm>
            <a:custGeom>
              <a:avLst/>
              <a:gdLst/>
              <a:ahLst/>
              <a:cxnLst/>
              <a:rect l="l" t="t" r="r" b="b"/>
              <a:pathLst>
                <a:path w="8455" h="5333" extrusionOk="0">
                  <a:moveTo>
                    <a:pt x="4370" y="716"/>
                  </a:moveTo>
                  <a:cubicBezTo>
                    <a:pt x="5428" y="716"/>
                    <a:pt x="6225" y="1545"/>
                    <a:pt x="6176" y="2602"/>
                  </a:cubicBezTo>
                  <a:cubicBezTo>
                    <a:pt x="6129" y="3675"/>
                    <a:pt x="5236" y="4553"/>
                    <a:pt x="4179" y="4619"/>
                  </a:cubicBezTo>
                  <a:cubicBezTo>
                    <a:pt x="4149" y="4620"/>
                    <a:pt x="4120" y="4621"/>
                    <a:pt x="4092" y="4621"/>
                  </a:cubicBezTo>
                  <a:cubicBezTo>
                    <a:pt x="3031" y="4621"/>
                    <a:pt x="2229" y="3790"/>
                    <a:pt x="2275" y="2715"/>
                  </a:cubicBezTo>
                  <a:cubicBezTo>
                    <a:pt x="2326" y="1658"/>
                    <a:pt x="3219" y="765"/>
                    <a:pt x="4276" y="718"/>
                  </a:cubicBezTo>
                  <a:cubicBezTo>
                    <a:pt x="4308" y="716"/>
                    <a:pt x="4339" y="716"/>
                    <a:pt x="4370" y="716"/>
                  </a:cubicBezTo>
                  <a:close/>
                  <a:moveTo>
                    <a:pt x="1" y="0"/>
                  </a:moveTo>
                  <a:lnTo>
                    <a:pt x="601" y="5333"/>
                  </a:lnTo>
                  <a:lnTo>
                    <a:pt x="7854" y="5333"/>
                  </a:lnTo>
                  <a:lnTo>
                    <a:pt x="8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4735300" y="3863425"/>
              <a:ext cx="176475" cy="30950"/>
            </a:xfrm>
            <a:custGeom>
              <a:avLst/>
              <a:gdLst/>
              <a:ahLst/>
              <a:cxnLst/>
              <a:rect l="l" t="t" r="r" b="b"/>
              <a:pathLst>
                <a:path w="7059" h="1238" extrusionOk="0">
                  <a:moveTo>
                    <a:pt x="1" y="1"/>
                  </a:moveTo>
                  <a:lnTo>
                    <a:pt x="98" y="863"/>
                  </a:lnTo>
                  <a:cubicBezTo>
                    <a:pt x="114" y="1074"/>
                    <a:pt x="293" y="1238"/>
                    <a:pt x="504" y="1238"/>
                  </a:cubicBezTo>
                  <a:lnTo>
                    <a:pt x="6551" y="1238"/>
                  </a:lnTo>
                  <a:cubicBezTo>
                    <a:pt x="6765" y="1238"/>
                    <a:pt x="6941" y="1074"/>
                    <a:pt x="6960" y="863"/>
                  </a:cubicBezTo>
                  <a:lnTo>
                    <a:pt x="70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4727600" y="3543250"/>
              <a:ext cx="191875" cy="24400"/>
            </a:xfrm>
            <a:custGeom>
              <a:avLst/>
              <a:gdLst/>
              <a:ahLst/>
              <a:cxnLst/>
              <a:rect l="l" t="t" r="r" b="b"/>
              <a:pathLst>
                <a:path w="7675" h="976" extrusionOk="0">
                  <a:moveTo>
                    <a:pt x="586" y="1"/>
                  </a:moveTo>
                  <a:cubicBezTo>
                    <a:pt x="406" y="1"/>
                    <a:pt x="246" y="114"/>
                    <a:pt x="196" y="293"/>
                  </a:cubicBezTo>
                  <a:lnTo>
                    <a:pt x="1" y="976"/>
                  </a:lnTo>
                  <a:lnTo>
                    <a:pt x="7674" y="976"/>
                  </a:lnTo>
                  <a:lnTo>
                    <a:pt x="7479" y="293"/>
                  </a:lnTo>
                  <a:cubicBezTo>
                    <a:pt x="7428" y="114"/>
                    <a:pt x="7268" y="1"/>
                    <a:pt x="7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4712200" y="3658625"/>
              <a:ext cx="222675" cy="30175"/>
            </a:xfrm>
            <a:custGeom>
              <a:avLst/>
              <a:gdLst/>
              <a:ahLst/>
              <a:cxnLst/>
              <a:rect l="l" t="t" r="r" b="b"/>
              <a:pathLst>
                <a:path w="8907" h="1207" extrusionOk="0">
                  <a:moveTo>
                    <a:pt x="0" y="1"/>
                  </a:moveTo>
                  <a:lnTo>
                    <a:pt x="129" y="1206"/>
                  </a:lnTo>
                  <a:lnTo>
                    <a:pt x="8778" y="120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558" r="28665"/>
          <a:stretch/>
        </p:blipFill>
        <p:spPr>
          <a:xfrm>
            <a:off x="5667400" y="0"/>
            <a:ext cx="3707369" cy="5143651"/>
          </a:xfrm>
          <a:prstGeom prst="rect">
            <a:avLst/>
          </a:prstGeom>
        </p:spPr>
      </p:pic>
      <p:grpSp>
        <p:nvGrpSpPr>
          <p:cNvPr id="741" name="Google Shape;741;p39"/>
          <p:cNvGrpSpPr/>
          <p:nvPr/>
        </p:nvGrpSpPr>
        <p:grpSpPr>
          <a:xfrm>
            <a:off x="5120274" y="-21"/>
            <a:ext cx="2307529" cy="5115635"/>
            <a:chOff x="2125263" y="621675"/>
            <a:chExt cx="197625" cy="438125"/>
          </a:xfrm>
        </p:grpSpPr>
        <p:sp>
          <p:nvSpPr>
            <p:cNvPr id="742" name="Google Shape;742;p39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39"/>
          <p:cNvSpPr txBox="1">
            <a:spLocks noGrp="1"/>
          </p:cNvSpPr>
          <p:nvPr>
            <p:ph type="ctrTitle"/>
          </p:nvPr>
        </p:nvSpPr>
        <p:spPr>
          <a:xfrm>
            <a:off x="789086" y="997934"/>
            <a:ext cx="4982700" cy="2695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TIK </a:t>
            </a:r>
            <a:r>
              <a:rPr lang="en-IN" dirty="0">
                <a:solidFill>
                  <a:schemeClr val="bg1"/>
                </a:solidFill>
              </a:rPr>
              <a:t>TOK </a:t>
            </a:r>
            <a:r>
              <a:rPr lang="en-IN" dirty="0" smtClean="0">
                <a:solidFill>
                  <a:schemeClr val="bg1"/>
                </a:solidFill>
              </a:rPr>
              <a:t/>
            </a:r>
            <a:br>
              <a:rPr lang="en-IN" dirty="0" smtClean="0">
                <a:solidFill>
                  <a:schemeClr val="bg1"/>
                </a:solidFill>
              </a:rPr>
            </a:br>
            <a:r>
              <a:rPr lang="en-IN" dirty="0" smtClean="0">
                <a:solidFill>
                  <a:schemeClr val="bg1"/>
                </a:solidFill>
              </a:rPr>
              <a:t>CAFÉ SYSTEM</a:t>
            </a:r>
            <a:r>
              <a:rPr lang="en-IN" dirty="0" smtClean="0">
                <a:solidFill>
                  <a:srgbClr val="FFC000"/>
                </a:solidFill>
              </a:rPr>
              <a:t/>
            </a:r>
            <a:br>
              <a:rPr lang="en-IN" dirty="0" smtClean="0">
                <a:solidFill>
                  <a:srgbClr val="FFC000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749" name="Google Shape;749;p39"/>
          <p:cNvSpPr/>
          <p:nvPr/>
        </p:nvSpPr>
        <p:spPr>
          <a:xfrm>
            <a:off x="5316475" y="1182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9"/>
          <p:cNvGrpSpPr/>
          <p:nvPr/>
        </p:nvGrpSpPr>
        <p:grpSpPr>
          <a:xfrm rot="-1455342">
            <a:off x="749201" y="480509"/>
            <a:ext cx="352292" cy="305993"/>
            <a:chOff x="6162925" y="4235275"/>
            <a:chExt cx="352300" cy="306000"/>
          </a:xfrm>
        </p:grpSpPr>
        <p:sp>
          <p:nvSpPr>
            <p:cNvPr id="751" name="Google Shape;751;p3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39"/>
          <p:cNvSpPr/>
          <p:nvPr/>
        </p:nvSpPr>
        <p:spPr>
          <a:xfrm>
            <a:off x="5316475" y="43348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9"/>
          <p:cNvSpPr/>
          <p:nvPr/>
        </p:nvSpPr>
        <p:spPr>
          <a:xfrm>
            <a:off x="8212325" y="1141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39"/>
          <p:cNvGrpSpPr/>
          <p:nvPr/>
        </p:nvGrpSpPr>
        <p:grpSpPr>
          <a:xfrm rot="1047825">
            <a:off x="7474749" y="319360"/>
            <a:ext cx="250373" cy="351297"/>
            <a:chOff x="6214525" y="3543075"/>
            <a:chExt cx="250375" cy="351300"/>
          </a:xfrm>
        </p:grpSpPr>
        <p:sp>
          <p:nvSpPr>
            <p:cNvPr id="759" name="Google Shape;759;p3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78717" y="3596136"/>
            <a:ext cx="23519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</a:rPr>
              <a:t>“Feels Like Home, Tastes</a:t>
            </a:r>
          </a:p>
          <a:p>
            <a:pPr algn="ctr"/>
            <a:r>
              <a:rPr lang="en-US" b="1" i="1" dirty="0" smtClean="0">
                <a:solidFill>
                  <a:schemeClr val="tx1"/>
                </a:solidFill>
              </a:rPr>
              <a:t>Like a Paradise”</a:t>
            </a:r>
            <a:endParaRPr lang="en-US" b="1" i="1" dirty="0">
              <a:solidFill>
                <a:schemeClr val="tx1"/>
              </a:solidFill>
            </a:endParaRPr>
          </a:p>
          <a:p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74929" y="1097439"/>
            <a:ext cx="1453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Making </a:t>
            </a:r>
            <a:r>
              <a:rPr lang="en-US" b="1" i="1" dirty="0" smtClean="0">
                <a:solidFill>
                  <a:schemeClr val="tx1"/>
                </a:solidFill>
              </a:rPr>
              <a:t>delicious</a:t>
            </a:r>
          </a:p>
          <a:p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appetizing food</a:t>
            </a:r>
          </a:p>
        </p:txBody>
      </p:sp>
    </p:spTree>
    <p:extLst>
      <p:ext uri="{BB962C8B-B14F-4D97-AF65-F5344CB8AC3E}">
        <p14:creationId xmlns:p14="http://schemas.microsoft.com/office/powerpoint/2010/main" val="200524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10" t="9606" r="-2109" b="6423"/>
          <a:stretch/>
        </p:blipFill>
        <p:spPr>
          <a:xfrm>
            <a:off x="380900" y="885886"/>
            <a:ext cx="3109974" cy="3917126"/>
          </a:xfrm>
          <a:prstGeom prst="rect">
            <a:avLst/>
          </a:prstGeom>
        </p:spPr>
      </p:pic>
      <p:grpSp>
        <p:nvGrpSpPr>
          <p:cNvPr id="1049" name="Google Shape;1049;p48"/>
          <p:cNvGrpSpPr/>
          <p:nvPr/>
        </p:nvGrpSpPr>
        <p:grpSpPr>
          <a:xfrm>
            <a:off x="53329" y="576844"/>
            <a:ext cx="3889730" cy="4571221"/>
            <a:chOff x="1617475" y="3505950"/>
            <a:chExt cx="420625" cy="494325"/>
          </a:xfrm>
        </p:grpSpPr>
        <p:sp>
          <p:nvSpPr>
            <p:cNvPr id="1050" name="Google Shape;1050;p48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rgbClr val="2125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06822" y="17390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i="1" dirty="0" smtClean="0">
                <a:ln/>
                <a:solidFill>
                  <a:schemeClr val="accent3"/>
                </a:solidFill>
              </a:rPr>
              <a:t>System </a:t>
            </a:r>
            <a:r>
              <a:rPr lang="en-US" sz="3200" i="1" dirty="0">
                <a:ln/>
                <a:solidFill>
                  <a:schemeClr val="accent3"/>
                </a:solidFill>
              </a:rPr>
              <a:t>Develo</a:t>
            </a:r>
            <a:r>
              <a:rPr lang="en-US" sz="3200" i="1" dirty="0">
                <a:ln/>
                <a:solidFill>
                  <a:schemeClr val="bg1"/>
                </a:solidFill>
              </a:rPr>
              <a:t>pment</a:t>
            </a:r>
            <a:r>
              <a:rPr lang="en-US" sz="3200" i="1" dirty="0">
                <a:ln/>
                <a:solidFill>
                  <a:schemeClr val="accent3"/>
                </a:solidFill>
              </a:rPr>
              <a:t> </a:t>
            </a:r>
            <a:r>
              <a:rPr lang="en-US" sz="3200" i="1" dirty="0">
                <a:ln/>
                <a:solidFill>
                  <a:schemeClr val="bg1"/>
                </a:solidFill>
              </a:rPr>
              <a:t>Life Cycle</a:t>
            </a:r>
            <a:r>
              <a:rPr lang="en-US" sz="3200" i="1" dirty="0">
                <a:ln/>
                <a:solidFill>
                  <a:schemeClr val="accent3"/>
                </a:solidFill>
              </a:rPr>
              <a:t/>
            </a:r>
            <a:br>
              <a:rPr lang="en-US" sz="3200" i="1" dirty="0">
                <a:ln/>
                <a:solidFill>
                  <a:schemeClr val="accent3"/>
                </a:solidFill>
              </a:rPr>
            </a:br>
            <a:endParaRPr lang="en-US" i="1" dirty="0">
              <a:ln/>
              <a:solidFill>
                <a:schemeClr val="accent3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4294967295"/>
          </p:nvPr>
        </p:nvSpPr>
        <p:spPr>
          <a:xfrm>
            <a:off x="5622476" y="1123139"/>
            <a:ext cx="3521524" cy="81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dirty="0"/>
              <a:t>The process model used for this system “classic life cycle “as this Is simple and is best for small scale project</a:t>
            </a:r>
          </a:p>
          <a:p>
            <a:pPr algn="just"/>
            <a:endParaRPr lang="en-US" dirty="0"/>
          </a:p>
        </p:txBody>
      </p:sp>
      <p:sp>
        <p:nvSpPr>
          <p:cNvPr id="1078" name="Google Shape;1078;p48"/>
          <p:cNvSpPr/>
          <p:nvPr/>
        </p:nvSpPr>
        <p:spPr>
          <a:xfrm flipH="1">
            <a:off x="325313" y="4111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8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8"/>
          <p:cNvSpPr/>
          <p:nvPr/>
        </p:nvSpPr>
        <p:spPr>
          <a:xfrm flipH="1">
            <a:off x="796750" y="45708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8"/>
          <p:cNvGrpSpPr/>
          <p:nvPr/>
        </p:nvGrpSpPr>
        <p:grpSpPr>
          <a:xfrm rot="1306233">
            <a:off x="440012" y="636886"/>
            <a:ext cx="356884" cy="283907"/>
            <a:chOff x="3655575" y="2314625"/>
            <a:chExt cx="356875" cy="283900"/>
          </a:xfrm>
        </p:grpSpPr>
        <p:sp>
          <p:nvSpPr>
            <p:cNvPr id="1082" name="Google Shape;1082;p48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 rot="-1061851">
            <a:off x="7897925" y="765874"/>
            <a:ext cx="351134" cy="317383"/>
            <a:chOff x="3658500" y="2938975"/>
            <a:chExt cx="351125" cy="317375"/>
          </a:xfrm>
        </p:grpSpPr>
        <p:sp>
          <p:nvSpPr>
            <p:cNvPr id="1089" name="Google Shape;1089;p48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roup 73"/>
          <p:cNvGrpSpPr>
            <a:grpSpLocks/>
          </p:cNvGrpSpPr>
          <p:nvPr/>
        </p:nvGrpSpPr>
        <p:grpSpPr>
          <a:xfrm>
            <a:off x="3105269" y="1138848"/>
            <a:ext cx="5708033" cy="3943381"/>
            <a:chOff x="0" y="0"/>
            <a:chExt cx="5622925" cy="5803900"/>
          </a:xfrm>
        </p:grpSpPr>
        <p:pic>
          <p:nvPicPr>
            <p:cNvPr id="75" name="Image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311525" cy="5791834"/>
            </a:xfrm>
            <a:prstGeom prst="rect">
              <a:avLst/>
            </a:prstGeom>
          </p:spPr>
        </p:pic>
        <p:pic>
          <p:nvPicPr>
            <p:cNvPr id="76" name="Image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2475" y="2083435"/>
              <a:ext cx="1120775" cy="828675"/>
            </a:xfrm>
            <a:prstGeom prst="rect">
              <a:avLst/>
            </a:prstGeom>
          </p:spPr>
        </p:pic>
        <p:pic>
          <p:nvPicPr>
            <p:cNvPr id="77" name="Image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250" y="2887345"/>
              <a:ext cx="5273675" cy="2916555"/>
            </a:xfrm>
            <a:prstGeom prst="rect">
              <a:avLst/>
            </a:prstGeom>
          </p:spPr>
        </p:pic>
        <p:pic>
          <p:nvPicPr>
            <p:cNvPr id="78" name="Image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7950" y="245109"/>
              <a:ext cx="606425" cy="25400"/>
            </a:xfrm>
            <a:prstGeom prst="rect">
              <a:avLst/>
            </a:prstGeom>
          </p:spPr>
        </p:pic>
        <p:pic>
          <p:nvPicPr>
            <p:cNvPr id="79" name="Image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050" y="949326"/>
              <a:ext cx="301625" cy="25398"/>
            </a:xfrm>
            <a:prstGeom prst="rect">
              <a:avLst/>
            </a:prstGeom>
          </p:spPr>
        </p:pic>
        <p:pic>
          <p:nvPicPr>
            <p:cNvPr id="80" name="Image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9525" y="1539875"/>
              <a:ext cx="644525" cy="25400"/>
            </a:xfrm>
            <a:prstGeom prst="rect">
              <a:avLst/>
            </a:prstGeom>
          </p:spPr>
        </p:pic>
        <p:pic>
          <p:nvPicPr>
            <p:cNvPr id="81" name="Image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2475" y="2083435"/>
              <a:ext cx="949325" cy="25400"/>
            </a:xfrm>
            <a:prstGeom prst="rect">
              <a:avLst/>
            </a:prstGeom>
          </p:spPr>
        </p:pic>
        <p:pic>
          <p:nvPicPr>
            <p:cNvPr id="82" name="Image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7850" y="2720975"/>
              <a:ext cx="796925" cy="25400"/>
            </a:xfrm>
            <a:prstGeom prst="rect">
              <a:avLst/>
            </a:prstGeom>
          </p:spPr>
        </p:pic>
        <p:pic>
          <p:nvPicPr>
            <p:cNvPr id="83" name="Image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1275" y="2720975"/>
              <a:ext cx="101598" cy="501650"/>
            </a:xfrm>
            <a:prstGeom prst="rect">
              <a:avLst/>
            </a:prstGeom>
          </p:spPr>
        </p:pic>
        <p:sp>
          <p:nvSpPr>
            <p:cNvPr id="84" name="Textbox 23"/>
            <p:cNvSpPr txBox="1"/>
            <p:nvPr/>
          </p:nvSpPr>
          <p:spPr>
            <a:xfrm>
              <a:off x="96697" y="35137"/>
              <a:ext cx="807085" cy="3695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11430">
                <a:lnSpc>
                  <a:spcPct val="97000"/>
                </a:lnSpc>
                <a:spcBef>
                  <a:spcPts val="25"/>
                </a:spcBef>
                <a:spcAft>
                  <a:spcPts val="0"/>
                </a:spcAft>
              </a:pPr>
              <a:r>
                <a:rPr lang="en-US" sz="1100" spc="-10">
                  <a:effectLst/>
                  <a:latin typeface="Leelawadee UI" panose="020B0502040204020203" pitchFamily="34" charset="-34"/>
                  <a:ea typeface="Times New Roman" panose="02020603050405020304" pitchFamily="18" charset="0"/>
                  <a:cs typeface="Times New Roman" panose="02020603050405020304" pitchFamily="18" charset="0"/>
                </a:rPr>
                <a:t>System Requirement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5" name="Textbox 24"/>
            <p:cNvSpPr txBox="1"/>
            <p:nvPr/>
          </p:nvSpPr>
          <p:spPr>
            <a:xfrm>
              <a:off x="907796" y="904198"/>
              <a:ext cx="508634" cy="18669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0">
                <a:spcBef>
                  <a:spcPts val="5"/>
                </a:spcBef>
                <a:spcAft>
                  <a:spcPts val="0"/>
                </a:spcAft>
              </a:pPr>
              <a:r>
                <a:rPr lang="en-US" sz="1100" spc="-10">
                  <a:effectLst/>
                  <a:latin typeface="Leelawadee UI" panose="020B0502040204020203" pitchFamily="34" charset="-34"/>
                  <a:ea typeface="Times New Roman" panose="02020603050405020304" pitchFamily="18" charset="0"/>
                  <a:cs typeface="Times New Roman" panose="02020603050405020304" pitchFamily="18" charset="0"/>
                </a:rPr>
                <a:t>Analysis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6" name="Textbox 25"/>
            <p:cNvSpPr txBox="1"/>
            <p:nvPr/>
          </p:nvSpPr>
          <p:spPr>
            <a:xfrm>
              <a:off x="1487169" y="1428454"/>
              <a:ext cx="440055" cy="18669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0">
                <a:spcBef>
                  <a:spcPts val="5"/>
                </a:spcBef>
                <a:spcAft>
                  <a:spcPts val="0"/>
                </a:spcAft>
              </a:pPr>
              <a:r>
                <a:rPr lang="en-US" sz="1100" spc="-10" dirty="0">
                  <a:effectLst/>
                  <a:latin typeface="Leelawadee UI" panose="020B0502040204020203" pitchFamily="34" charset="-34"/>
                  <a:ea typeface="Times New Roman" panose="02020603050405020304" pitchFamily="18" charset="0"/>
                  <a:cs typeface="Times New Roman" panose="02020603050405020304" pitchFamily="18" charset="0"/>
                </a:rPr>
                <a:t>Design</a:t>
              </a:r>
              <a:endPara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7" name="Textbox 26"/>
            <p:cNvSpPr txBox="1"/>
            <p:nvPr/>
          </p:nvSpPr>
          <p:spPr>
            <a:xfrm>
              <a:off x="2289175" y="2026116"/>
              <a:ext cx="336550" cy="18669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0">
                <a:spcBef>
                  <a:spcPts val="5"/>
                </a:spcBef>
                <a:spcAft>
                  <a:spcPts val="0"/>
                </a:spcAft>
              </a:pPr>
              <a:r>
                <a:rPr lang="en-US" sz="1100" spc="-20">
                  <a:effectLst/>
                  <a:latin typeface="Leelawadee UI" panose="020B0502040204020203" pitchFamily="34" charset="-34"/>
                  <a:ea typeface="Times New Roman" panose="02020603050405020304" pitchFamily="18" charset="0"/>
                  <a:cs typeface="Times New Roman" panose="02020603050405020304" pitchFamily="18" charset="0"/>
                </a:rPr>
                <a:t>Code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8" name="Textbox 27"/>
            <p:cNvSpPr txBox="1"/>
            <p:nvPr/>
          </p:nvSpPr>
          <p:spPr>
            <a:xfrm>
              <a:off x="3405251" y="2562564"/>
              <a:ext cx="464184" cy="18669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0">
                <a:spcBef>
                  <a:spcPts val="5"/>
                </a:spcBef>
                <a:spcAft>
                  <a:spcPts val="0"/>
                </a:spcAft>
              </a:pPr>
              <a:r>
                <a:rPr lang="en-US" sz="1100" spc="-10">
                  <a:effectLst/>
                  <a:latin typeface="Leelawadee UI" panose="020B0502040204020203" pitchFamily="34" charset="-34"/>
                  <a:ea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9" name="Textbox 28"/>
            <p:cNvSpPr txBox="1"/>
            <p:nvPr/>
          </p:nvSpPr>
          <p:spPr>
            <a:xfrm>
              <a:off x="4408423" y="3251666"/>
              <a:ext cx="808355" cy="18669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0">
                <a:spcBef>
                  <a:spcPts val="5"/>
                </a:spcBef>
                <a:spcAft>
                  <a:spcPts val="0"/>
                </a:spcAft>
              </a:pPr>
              <a:r>
                <a:rPr lang="en-US" sz="1100" spc="-10">
                  <a:effectLst/>
                  <a:latin typeface="Leelawadee UI" panose="020B0502040204020203" pitchFamily="34" charset="-34"/>
                  <a:ea typeface="Times New Roman" panose="02020603050405020304" pitchFamily="18" charset="0"/>
                  <a:cs typeface="Times New Roman" panose="02020603050405020304" pitchFamily="18" charset="0"/>
                </a:rPr>
                <a:t>Maintenance</a:t>
              </a:r>
              <a:endPara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5559" r="-667" b="2152"/>
          <a:stretch/>
        </p:blipFill>
        <p:spPr>
          <a:xfrm>
            <a:off x="633000" y="1493417"/>
            <a:ext cx="2287541" cy="2985335"/>
          </a:xfrm>
          <a:prstGeom prst="rect">
            <a:avLst/>
          </a:prstGeom>
        </p:spPr>
      </p:pic>
      <p:grpSp>
        <p:nvGrpSpPr>
          <p:cNvPr id="1125" name="Google Shape;1125;p49"/>
          <p:cNvGrpSpPr/>
          <p:nvPr/>
        </p:nvGrpSpPr>
        <p:grpSpPr>
          <a:xfrm>
            <a:off x="11629" y="1329423"/>
            <a:ext cx="3429977" cy="3729271"/>
            <a:chOff x="1617475" y="3505950"/>
            <a:chExt cx="420625" cy="494325"/>
          </a:xfrm>
        </p:grpSpPr>
        <p:sp>
          <p:nvSpPr>
            <p:cNvPr id="1126" name="Google Shape;1126;p49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" name="Google Shape;1139;p49"/>
          <p:cNvSpPr txBox="1">
            <a:spLocks noGrp="1"/>
          </p:cNvSpPr>
          <p:nvPr>
            <p:ph type="subTitle" idx="1"/>
          </p:nvPr>
        </p:nvSpPr>
        <p:spPr>
          <a:xfrm>
            <a:off x="11629" y="625866"/>
            <a:ext cx="1801543" cy="578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600" b="1" dirty="0" smtClean="0">
                <a:ln/>
                <a:solidFill>
                  <a:schemeClr val="bg1"/>
                </a:solidFill>
                <a:latin typeface="Leelawadee UI" panose="020B0502040204020203" pitchFamily="34" charset="-34"/>
                <a:ea typeface="Times New Roman" panose="02020603050405020304" pitchFamily="18" charset="0"/>
                <a:cs typeface="Leelawadee UI" panose="020B0502040204020203" pitchFamily="34" charset="-34"/>
              </a:rPr>
              <a:t>0</a:t>
            </a:r>
            <a:r>
              <a:rPr lang="en-US" altLang="en-US" sz="1600" b="1" spc="300" dirty="0" smtClean="0">
                <a:ln/>
                <a:solidFill>
                  <a:schemeClr val="bg1"/>
                </a:solidFill>
                <a:latin typeface="Leelawadee UI" panose="020B0502040204020203" pitchFamily="34" charset="-34"/>
                <a:ea typeface="Times New Roman" panose="02020603050405020304" pitchFamily="18" charset="0"/>
                <a:cs typeface="Leelawadee UI" panose="020B0502040204020203" pitchFamily="34" charset="-34"/>
              </a:rPr>
              <a:t>th</a:t>
            </a:r>
            <a:r>
              <a:rPr lang="en-US" altLang="en-US" sz="1600" b="1" dirty="0" smtClean="0">
                <a:ln/>
                <a:solidFill>
                  <a:schemeClr val="bg1"/>
                </a:solidFill>
                <a:latin typeface="Leelawadee UI" panose="020B0502040204020203" pitchFamily="34" charset="-34"/>
                <a:ea typeface="Times New Roman" panose="02020603050405020304" pitchFamily="18" charset="0"/>
                <a:cs typeface="Leelawadee UI" panose="020B0502040204020203" pitchFamily="34" charset="-34"/>
              </a:rPr>
              <a:t> </a:t>
            </a:r>
            <a:r>
              <a:rPr lang="en-US" altLang="en-US" sz="1600" b="1" dirty="0">
                <a:ln/>
                <a:solidFill>
                  <a:schemeClr val="bg1"/>
                </a:solidFill>
                <a:latin typeface="Leelawadee UI" panose="020B0502040204020203" pitchFamily="34" charset="-34"/>
                <a:ea typeface="Times New Roman" panose="02020603050405020304" pitchFamily="18" charset="0"/>
                <a:cs typeface="Leelawadee UI" panose="020B0502040204020203" pitchFamily="34" charset="-34"/>
              </a:rPr>
              <a:t>Level DFD :-</a:t>
            </a:r>
            <a:endParaRPr lang="en-US" altLang="en-US" sz="1600" b="1" dirty="0">
              <a:ln/>
              <a:solidFill>
                <a:schemeClr val="bg1"/>
              </a:solidFill>
            </a:endParaRPr>
          </a:p>
        </p:txBody>
      </p:sp>
      <p:sp>
        <p:nvSpPr>
          <p:cNvPr id="1140" name="Google Shape;1140;p49"/>
          <p:cNvSpPr/>
          <p:nvPr/>
        </p:nvSpPr>
        <p:spPr>
          <a:xfrm flipH="1">
            <a:off x="1068174" y="4247006"/>
            <a:ext cx="184730" cy="199746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1423786" y="4589058"/>
            <a:ext cx="184730" cy="17278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3341820" y="2622734"/>
            <a:ext cx="277095" cy="299618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674428" y="4528541"/>
            <a:ext cx="361654" cy="290847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139;p49"/>
          <p:cNvSpPr txBox="1">
            <a:spLocks/>
          </p:cNvSpPr>
          <p:nvPr/>
        </p:nvSpPr>
        <p:spPr>
          <a:xfrm>
            <a:off x="2519193" y="3101049"/>
            <a:ext cx="1702042" cy="57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ctor"/>
              <a:buNone/>
              <a:defRPr sz="30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600" b="1" dirty="0" smtClean="0">
                <a:ln/>
                <a:solidFill>
                  <a:schemeClr val="bg1"/>
                </a:solidFill>
                <a:latin typeface="Leelawadee UI" panose="020B0502040204020203" pitchFamily="34" charset="-34"/>
                <a:ea typeface="Times New Roman" panose="02020603050405020304" pitchFamily="18" charset="0"/>
                <a:cs typeface="Leelawadee UI" panose="020B0502040204020203" pitchFamily="34" charset="-34"/>
              </a:rPr>
              <a:t>1st </a:t>
            </a:r>
            <a:r>
              <a:rPr lang="en-US" altLang="en-US" sz="1600" b="1" dirty="0">
                <a:ln/>
                <a:solidFill>
                  <a:schemeClr val="bg1"/>
                </a:solidFill>
                <a:latin typeface="Leelawadee UI" panose="020B0502040204020203" pitchFamily="34" charset="-34"/>
                <a:ea typeface="Times New Roman" panose="02020603050405020304" pitchFamily="18" charset="0"/>
                <a:cs typeface="Leelawadee UI" panose="020B0502040204020203" pitchFamily="34" charset="-34"/>
              </a:rPr>
              <a:t>Level DFD :-</a:t>
            </a:r>
            <a:endParaRPr lang="en-US" altLang="en-US" sz="1600" b="1" dirty="0">
              <a:ln/>
              <a:solidFill>
                <a:schemeClr val="bg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b="1" dirty="0">
              <a:ln/>
              <a:solidFill>
                <a:schemeClr val="accent4"/>
              </a:solidFill>
              <a:latin typeface="Arial" panose="020B0604020202020204" pitchFamily="34" charset="0"/>
            </a:endParaRPr>
          </a:p>
        </p:txBody>
      </p:sp>
      <p:pic>
        <p:nvPicPr>
          <p:cNvPr id="35" name="Image 2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144" y="7086"/>
            <a:ext cx="6284356" cy="261142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3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711" y="2648003"/>
            <a:ext cx="4501486" cy="249549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454537" y="9195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sz="2400" dirty="0" smtClean="0">
                <a:ln/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altLang="en-US" sz="2400" baseline="30000" dirty="0" smtClean="0">
                <a:ln/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nd</a:t>
            </a:r>
            <a:r>
              <a:rPr lang="en-US" altLang="en-US" sz="2400" dirty="0" smtClean="0">
                <a:ln/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n/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Level DFD :-</a:t>
            </a:r>
            <a:endParaRPr lang="en-US" altLang="en-US" sz="2400" dirty="0">
              <a:ln/>
              <a:solidFill>
                <a:schemeClr val="bg1"/>
              </a:solidFill>
            </a:endParaRPr>
          </a:p>
        </p:txBody>
      </p:sp>
      <p:pic>
        <p:nvPicPr>
          <p:cNvPr id="14" name="Image 3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8" y="640931"/>
            <a:ext cx="7614303" cy="4425655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51"/>
          <p:cNvPicPr preferRelativeResize="0"/>
          <p:nvPr/>
        </p:nvPicPr>
        <p:blipFill rotWithShape="1">
          <a:blip r:embed="rId3">
            <a:alphaModFix/>
          </a:blip>
          <a:srcRect r="45483"/>
          <a:stretch/>
        </p:blipFill>
        <p:spPr>
          <a:xfrm>
            <a:off x="297903" y="1421623"/>
            <a:ext cx="1321795" cy="16158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51"/>
          <p:cNvSpPr txBox="1">
            <a:spLocks noGrp="1"/>
          </p:cNvSpPr>
          <p:nvPr>
            <p:ph type="title"/>
          </p:nvPr>
        </p:nvSpPr>
        <p:spPr>
          <a:xfrm>
            <a:off x="523447" y="50586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>
                <a:ln/>
                <a:solidFill>
                  <a:schemeClr val="bg1"/>
                </a:solidFill>
              </a:rPr>
              <a:t>Entity </a:t>
            </a:r>
            <a:r>
              <a:rPr lang="en-US" sz="2400" dirty="0">
                <a:ln/>
                <a:solidFill>
                  <a:schemeClr val="bg1"/>
                </a:solidFill>
              </a:rPr>
              <a:t>Relationship Diagram :-</a:t>
            </a:r>
            <a:br>
              <a:rPr lang="en-US" sz="2400" dirty="0">
                <a:ln/>
                <a:solidFill>
                  <a:schemeClr val="bg1"/>
                </a:solidFill>
              </a:rPr>
            </a:br>
            <a:r>
              <a:rPr lang="en-US" sz="2400" dirty="0">
                <a:ln/>
                <a:solidFill>
                  <a:schemeClr val="bg1"/>
                </a:solidFill>
              </a:rPr>
              <a:t/>
            </a:r>
            <a:br>
              <a:rPr lang="en-US" sz="2400" dirty="0">
                <a:ln/>
                <a:solidFill>
                  <a:schemeClr val="bg1"/>
                </a:solidFill>
              </a:rPr>
            </a:b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221" name="Google Shape;1221;p51"/>
          <p:cNvSpPr/>
          <p:nvPr/>
        </p:nvSpPr>
        <p:spPr>
          <a:xfrm>
            <a:off x="917900" y="3452375"/>
            <a:ext cx="529800" cy="529800"/>
          </a:xfrm>
          <a:prstGeom prst="pie">
            <a:avLst>
              <a:gd name="adj1" fmla="val 16210025"/>
              <a:gd name="adj2" fmla="val 204095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6" name="Google Shape;1226;p51"/>
          <p:cNvGrpSpPr/>
          <p:nvPr/>
        </p:nvGrpSpPr>
        <p:grpSpPr>
          <a:xfrm>
            <a:off x="97456" y="1263676"/>
            <a:ext cx="1522242" cy="1788962"/>
            <a:chOff x="1617475" y="3505950"/>
            <a:chExt cx="420625" cy="494325"/>
          </a:xfrm>
        </p:grpSpPr>
        <p:sp>
          <p:nvSpPr>
            <p:cNvPr id="1227" name="Google Shape;1227;p51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" name="Image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1696" y="614766"/>
            <a:ext cx="6735442" cy="4466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39" b="41614"/>
          <a:stretch/>
        </p:blipFill>
        <p:spPr>
          <a:xfrm>
            <a:off x="0" y="2710129"/>
            <a:ext cx="9002684" cy="2417635"/>
          </a:xfrm>
          <a:prstGeom prst="rect">
            <a:avLst/>
          </a:prstGeom>
        </p:spPr>
      </p:pic>
      <p:grpSp>
        <p:nvGrpSpPr>
          <p:cNvPr id="1244" name="Google Shape;1244;p52"/>
          <p:cNvGrpSpPr/>
          <p:nvPr/>
        </p:nvGrpSpPr>
        <p:grpSpPr>
          <a:xfrm>
            <a:off x="0" y="2644685"/>
            <a:ext cx="9069185" cy="2478147"/>
            <a:chOff x="850149" y="2247928"/>
            <a:chExt cx="876050" cy="325458"/>
          </a:xfrm>
        </p:grpSpPr>
        <p:sp>
          <p:nvSpPr>
            <p:cNvPr id="1245" name="Google Shape;1245;p52"/>
            <p:cNvSpPr/>
            <p:nvPr/>
          </p:nvSpPr>
          <p:spPr>
            <a:xfrm>
              <a:off x="850150" y="2302575"/>
              <a:ext cx="18200" cy="10825"/>
            </a:xfrm>
            <a:custGeom>
              <a:avLst/>
              <a:gdLst/>
              <a:ahLst/>
              <a:cxnLst/>
              <a:rect l="l" t="t" r="r" b="b"/>
              <a:pathLst>
                <a:path w="728" h="433" extrusionOk="0">
                  <a:moveTo>
                    <a:pt x="728" y="0"/>
                  </a:moveTo>
                  <a:lnTo>
                    <a:pt x="728" y="0"/>
                  </a:lnTo>
                  <a:cubicBezTo>
                    <a:pt x="482" y="121"/>
                    <a:pt x="242" y="258"/>
                    <a:pt x="0" y="400"/>
                  </a:cubicBezTo>
                  <a:lnTo>
                    <a:pt x="0" y="432"/>
                  </a:lnTo>
                  <a:cubicBezTo>
                    <a:pt x="235" y="279"/>
                    <a:pt x="482" y="132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850149" y="2247928"/>
              <a:ext cx="876050" cy="325458"/>
            </a:xfrm>
            <a:custGeom>
              <a:avLst/>
              <a:gdLst/>
              <a:ahLst/>
              <a:cxnLst/>
              <a:rect l="l" t="t" r="r" b="b"/>
              <a:pathLst>
                <a:path w="35042" h="18450" extrusionOk="0">
                  <a:moveTo>
                    <a:pt x="0" y="0"/>
                  </a:moveTo>
                  <a:lnTo>
                    <a:pt x="0" y="6315"/>
                  </a:lnTo>
                  <a:cubicBezTo>
                    <a:pt x="1588" y="5429"/>
                    <a:pt x="3367" y="4915"/>
                    <a:pt x="5167" y="4794"/>
                  </a:cubicBezTo>
                  <a:cubicBezTo>
                    <a:pt x="5482" y="4772"/>
                    <a:pt x="5797" y="4761"/>
                    <a:pt x="6112" y="4761"/>
                  </a:cubicBezTo>
                  <a:cubicBezTo>
                    <a:pt x="7664" y="4761"/>
                    <a:pt x="9223" y="5029"/>
                    <a:pt x="10705" y="5565"/>
                  </a:cubicBezTo>
                  <a:cubicBezTo>
                    <a:pt x="12490" y="6217"/>
                    <a:pt x="14170" y="7240"/>
                    <a:pt x="15603" y="8586"/>
                  </a:cubicBezTo>
                  <a:cubicBezTo>
                    <a:pt x="16140" y="9096"/>
                    <a:pt x="16676" y="9742"/>
                    <a:pt x="16774" y="9960"/>
                  </a:cubicBezTo>
                  <a:cubicBezTo>
                    <a:pt x="16797" y="10006"/>
                    <a:pt x="16797" y="10033"/>
                    <a:pt x="16770" y="10033"/>
                  </a:cubicBezTo>
                  <a:cubicBezTo>
                    <a:pt x="16738" y="10033"/>
                    <a:pt x="16664" y="9992"/>
                    <a:pt x="16539" y="9894"/>
                  </a:cubicBezTo>
                  <a:cubicBezTo>
                    <a:pt x="16424" y="9808"/>
                    <a:pt x="16266" y="9676"/>
                    <a:pt x="16057" y="9490"/>
                  </a:cubicBezTo>
                  <a:cubicBezTo>
                    <a:pt x="15953" y="9397"/>
                    <a:pt x="15833" y="9288"/>
                    <a:pt x="15701" y="9167"/>
                  </a:cubicBezTo>
                  <a:cubicBezTo>
                    <a:pt x="15565" y="9046"/>
                    <a:pt x="15428" y="8915"/>
                    <a:pt x="15242" y="8757"/>
                  </a:cubicBezTo>
                  <a:lnTo>
                    <a:pt x="14799" y="8379"/>
                  </a:lnTo>
                  <a:cubicBezTo>
                    <a:pt x="14645" y="8258"/>
                    <a:pt x="14486" y="8144"/>
                    <a:pt x="14334" y="8023"/>
                  </a:cubicBezTo>
                  <a:cubicBezTo>
                    <a:pt x="14251" y="7969"/>
                    <a:pt x="14175" y="7903"/>
                    <a:pt x="14099" y="7848"/>
                  </a:cubicBezTo>
                  <a:lnTo>
                    <a:pt x="13852" y="7684"/>
                  </a:lnTo>
                  <a:cubicBezTo>
                    <a:pt x="13688" y="7580"/>
                    <a:pt x="13534" y="7465"/>
                    <a:pt x="13365" y="7366"/>
                  </a:cubicBezTo>
                  <a:cubicBezTo>
                    <a:pt x="12697" y="6951"/>
                    <a:pt x="11997" y="6600"/>
                    <a:pt x="11275" y="6300"/>
                  </a:cubicBezTo>
                  <a:cubicBezTo>
                    <a:pt x="10553" y="6004"/>
                    <a:pt x="9797" y="5779"/>
                    <a:pt x="9030" y="5605"/>
                  </a:cubicBezTo>
                  <a:lnTo>
                    <a:pt x="8456" y="5489"/>
                  </a:lnTo>
                  <a:cubicBezTo>
                    <a:pt x="8259" y="5456"/>
                    <a:pt x="8067" y="5434"/>
                    <a:pt x="7870" y="5401"/>
                  </a:cubicBezTo>
                  <a:cubicBezTo>
                    <a:pt x="7679" y="5375"/>
                    <a:pt x="7482" y="5363"/>
                    <a:pt x="7285" y="5342"/>
                  </a:cubicBezTo>
                  <a:cubicBezTo>
                    <a:pt x="7088" y="5325"/>
                    <a:pt x="6896" y="5309"/>
                    <a:pt x="6699" y="5303"/>
                  </a:cubicBezTo>
                  <a:cubicBezTo>
                    <a:pt x="6688" y="5309"/>
                    <a:pt x="6678" y="5309"/>
                    <a:pt x="6671" y="5314"/>
                  </a:cubicBezTo>
                  <a:cubicBezTo>
                    <a:pt x="7909" y="5347"/>
                    <a:pt x="9075" y="5572"/>
                    <a:pt x="10179" y="5933"/>
                  </a:cubicBezTo>
                  <a:cubicBezTo>
                    <a:pt x="11291" y="6294"/>
                    <a:pt x="12341" y="6792"/>
                    <a:pt x="13337" y="7444"/>
                  </a:cubicBezTo>
                  <a:cubicBezTo>
                    <a:pt x="13020" y="7252"/>
                    <a:pt x="12703" y="7055"/>
                    <a:pt x="12380" y="6896"/>
                  </a:cubicBezTo>
                  <a:cubicBezTo>
                    <a:pt x="12183" y="6780"/>
                    <a:pt x="11985" y="6688"/>
                    <a:pt x="11794" y="6595"/>
                  </a:cubicBezTo>
                  <a:lnTo>
                    <a:pt x="11794" y="6595"/>
                  </a:lnTo>
                  <a:cubicBezTo>
                    <a:pt x="12450" y="6929"/>
                    <a:pt x="13074" y="7317"/>
                    <a:pt x="13665" y="7744"/>
                  </a:cubicBezTo>
                  <a:cubicBezTo>
                    <a:pt x="14021" y="7990"/>
                    <a:pt x="14344" y="8270"/>
                    <a:pt x="14673" y="8543"/>
                  </a:cubicBezTo>
                  <a:lnTo>
                    <a:pt x="15143" y="8980"/>
                  </a:lnTo>
                  <a:cubicBezTo>
                    <a:pt x="15221" y="9053"/>
                    <a:pt x="15291" y="9123"/>
                    <a:pt x="15362" y="9194"/>
                  </a:cubicBezTo>
                  <a:lnTo>
                    <a:pt x="15582" y="9407"/>
                  </a:lnTo>
                  <a:cubicBezTo>
                    <a:pt x="16726" y="10551"/>
                    <a:pt x="17770" y="11723"/>
                    <a:pt x="18919" y="12665"/>
                  </a:cubicBezTo>
                  <a:cubicBezTo>
                    <a:pt x="18077" y="12041"/>
                    <a:pt x="17277" y="11268"/>
                    <a:pt x="16456" y="10470"/>
                  </a:cubicBezTo>
                  <a:cubicBezTo>
                    <a:pt x="16047" y="10070"/>
                    <a:pt x="15630" y="9665"/>
                    <a:pt x="15203" y="9265"/>
                  </a:cubicBezTo>
                  <a:cubicBezTo>
                    <a:pt x="14985" y="9063"/>
                    <a:pt x="14749" y="8861"/>
                    <a:pt x="14519" y="8659"/>
                  </a:cubicBezTo>
                  <a:lnTo>
                    <a:pt x="14158" y="8373"/>
                  </a:lnTo>
                  <a:cubicBezTo>
                    <a:pt x="14033" y="8280"/>
                    <a:pt x="13918" y="8176"/>
                    <a:pt x="13786" y="8094"/>
                  </a:cubicBezTo>
                  <a:cubicBezTo>
                    <a:pt x="12785" y="7378"/>
                    <a:pt x="11679" y="6787"/>
                    <a:pt x="10508" y="6365"/>
                  </a:cubicBezTo>
                  <a:cubicBezTo>
                    <a:pt x="9338" y="5949"/>
                    <a:pt x="8100" y="5691"/>
                    <a:pt x="6853" y="5626"/>
                  </a:cubicBezTo>
                  <a:lnTo>
                    <a:pt x="6382" y="5610"/>
                  </a:lnTo>
                  <a:cubicBezTo>
                    <a:pt x="6305" y="5610"/>
                    <a:pt x="6223" y="5605"/>
                    <a:pt x="6146" y="5605"/>
                  </a:cubicBezTo>
                  <a:lnTo>
                    <a:pt x="5911" y="5615"/>
                  </a:lnTo>
                  <a:lnTo>
                    <a:pt x="5441" y="5626"/>
                  </a:lnTo>
                  <a:lnTo>
                    <a:pt x="4976" y="5670"/>
                  </a:lnTo>
                  <a:lnTo>
                    <a:pt x="4740" y="5686"/>
                  </a:lnTo>
                  <a:lnTo>
                    <a:pt x="4504" y="5724"/>
                  </a:lnTo>
                  <a:lnTo>
                    <a:pt x="4039" y="5790"/>
                  </a:lnTo>
                  <a:cubicBezTo>
                    <a:pt x="3887" y="5818"/>
                    <a:pt x="3733" y="5856"/>
                    <a:pt x="3579" y="5883"/>
                  </a:cubicBezTo>
                  <a:cubicBezTo>
                    <a:pt x="3427" y="5916"/>
                    <a:pt x="3273" y="5949"/>
                    <a:pt x="3125" y="5992"/>
                  </a:cubicBezTo>
                  <a:cubicBezTo>
                    <a:pt x="2026" y="6282"/>
                    <a:pt x="964" y="6715"/>
                    <a:pt x="0" y="7312"/>
                  </a:cubicBezTo>
                  <a:lnTo>
                    <a:pt x="0" y="7432"/>
                  </a:lnTo>
                  <a:cubicBezTo>
                    <a:pt x="17" y="7421"/>
                    <a:pt x="38" y="7411"/>
                    <a:pt x="55" y="7399"/>
                  </a:cubicBezTo>
                  <a:cubicBezTo>
                    <a:pt x="346" y="7252"/>
                    <a:pt x="619" y="7098"/>
                    <a:pt x="892" y="7000"/>
                  </a:cubicBezTo>
                  <a:lnTo>
                    <a:pt x="892" y="7000"/>
                  </a:lnTo>
                  <a:cubicBezTo>
                    <a:pt x="586" y="7153"/>
                    <a:pt x="291" y="7317"/>
                    <a:pt x="0" y="7497"/>
                  </a:cubicBezTo>
                  <a:lnTo>
                    <a:pt x="0" y="7843"/>
                  </a:lnTo>
                  <a:cubicBezTo>
                    <a:pt x="252" y="7679"/>
                    <a:pt x="510" y="7525"/>
                    <a:pt x="773" y="7383"/>
                  </a:cubicBezTo>
                  <a:cubicBezTo>
                    <a:pt x="1396" y="7055"/>
                    <a:pt x="2041" y="6780"/>
                    <a:pt x="2715" y="6567"/>
                  </a:cubicBezTo>
                  <a:cubicBezTo>
                    <a:pt x="3388" y="6365"/>
                    <a:pt x="4072" y="6222"/>
                    <a:pt x="4773" y="6135"/>
                  </a:cubicBezTo>
                  <a:cubicBezTo>
                    <a:pt x="5228" y="6085"/>
                    <a:pt x="5686" y="6060"/>
                    <a:pt x="6144" y="6060"/>
                  </a:cubicBezTo>
                  <a:cubicBezTo>
                    <a:pt x="6385" y="6060"/>
                    <a:pt x="6627" y="6067"/>
                    <a:pt x="6868" y="6080"/>
                  </a:cubicBezTo>
                  <a:cubicBezTo>
                    <a:pt x="7570" y="6135"/>
                    <a:pt x="8259" y="6239"/>
                    <a:pt x="8937" y="6398"/>
                  </a:cubicBezTo>
                  <a:cubicBezTo>
                    <a:pt x="9616" y="6573"/>
                    <a:pt x="10278" y="6792"/>
                    <a:pt x="10914" y="7071"/>
                  </a:cubicBezTo>
                  <a:cubicBezTo>
                    <a:pt x="10432" y="6929"/>
                    <a:pt x="9856" y="6765"/>
                    <a:pt x="9320" y="6677"/>
                  </a:cubicBezTo>
                  <a:cubicBezTo>
                    <a:pt x="9189" y="6656"/>
                    <a:pt x="9058" y="6633"/>
                    <a:pt x="8932" y="6611"/>
                  </a:cubicBezTo>
                  <a:cubicBezTo>
                    <a:pt x="8904" y="6611"/>
                    <a:pt x="8878" y="6611"/>
                    <a:pt x="8850" y="6606"/>
                  </a:cubicBezTo>
                  <a:lnTo>
                    <a:pt x="8850" y="6606"/>
                  </a:lnTo>
                  <a:cubicBezTo>
                    <a:pt x="9244" y="6699"/>
                    <a:pt x="9633" y="6808"/>
                    <a:pt x="10015" y="6934"/>
                  </a:cubicBezTo>
                  <a:cubicBezTo>
                    <a:pt x="10131" y="6972"/>
                    <a:pt x="10250" y="7010"/>
                    <a:pt x="10366" y="7055"/>
                  </a:cubicBezTo>
                  <a:lnTo>
                    <a:pt x="10612" y="7153"/>
                  </a:lnTo>
                  <a:cubicBezTo>
                    <a:pt x="10618" y="7159"/>
                    <a:pt x="10623" y="7159"/>
                    <a:pt x="10629" y="7159"/>
                  </a:cubicBezTo>
                  <a:cubicBezTo>
                    <a:pt x="10634" y="7164"/>
                    <a:pt x="10644" y="7169"/>
                    <a:pt x="10651" y="7169"/>
                  </a:cubicBezTo>
                  <a:lnTo>
                    <a:pt x="10644" y="7169"/>
                  </a:lnTo>
                  <a:cubicBezTo>
                    <a:pt x="12073" y="7739"/>
                    <a:pt x="13420" y="8593"/>
                    <a:pt x="14607" y="9730"/>
                  </a:cubicBezTo>
                  <a:cubicBezTo>
                    <a:pt x="17552" y="12571"/>
                    <a:pt x="19336" y="15154"/>
                    <a:pt x="23725" y="15554"/>
                  </a:cubicBezTo>
                  <a:cubicBezTo>
                    <a:pt x="26292" y="15789"/>
                    <a:pt x="28929" y="15527"/>
                    <a:pt x="31430" y="16171"/>
                  </a:cubicBezTo>
                  <a:cubicBezTo>
                    <a:pt x="32788" y="16522"/>
                    <a:pt x="34112" y="17333"/>
                    <a:pt x="35042" y="18449"/>
                  </a:cubicBezTo>
                  <a:lnTo>
                    <a:pt x="35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52"/>
          <p:cNvSpPr txBox="1">
            <a:spLocks noGrp="1"/>
          </p:cNvSpPr>
          <p:nvPr>
            <p:ph type="title"/>
          </p:nvPr>
        </p:nvSpPr>
        <p:spPr>
          <a:xfrm>
            <a:off x="630848" y="123360"/>
            <a:ext cx="7704000" cy="657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ln/>
                <a:solidFill>
                  <a:schemeClr val="bg1"/>
                </a:solidFill>
              </a:rPr>
              <a:t>System </a:t>
            </a:r>
            <a:r>
              <a:rPr lang="en-US" sz="3200" dirty="0" smtClean="0">
                <a:ln/>
                <a:solidFill>
                  <a:schemeClr val="bg1"/>
                </a:solidFill>
              </a:rPr>
              <a:t>Requirement</a:t>
            </a:r>
            <a:br>
              <a:rPr lang="en-US" sz="3200" dirty="0" smtClean="0">
                <a:ln/>
                <a:solidFill>
                  <a:schemeClr val="bg1"/>
                </a:solidFill>
              </a:rPr>
            </a:b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248" name="Google Shape;1248;p52"/>
          <p:cNvSpPr/>
          <p:nvPr/>
        </p:nvSpPr>
        <p:spPr>
          <a:xfrm flipH="1">
            <a:off x="8300550" y="40352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52"/>
          <p:cNvSpPr/>
          <p:nvPr/>
        </p:nvSpPr>
        <p:spPr>
          <a:xfrm flipH="1">
            <a:off x="771075" y="5964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52"/>
          <p:cNvSpPr/>
          <p:nvPr/>
        </p:nvSpPr>
        <p:spPr>
          <a:xfrm flipH="1">
            <a:off x="5758138" y="3941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2"/>
          <p:cNvSpPr/>
          <p:nvPr/>
        </p:nvSpPr>
        <p:spPr>
          <a:xfrm flipH="1">
            <a:off x="6184600" y="3766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52"/>
          <p:cNvGrpSpPr/>
          <p:nvPr/>
        </p:nvGrpSpPr>
        <p:grpSpPr>
          <a:xfrm rot="-1122731">
            <a:off x="7942655" y="3719687"/>
            <a:ext cx="357659" cy="274213"/>
            <a:chOff x="4644700" y="2319425"/>
            <a:chExt cx="357675" cy="274225"/>
          </a:xfrm>
        </p:grpSpPr>
        <p:sp>
          <p:nvSpPr>
            <p:cNvPr id="1253" name="Google Shape;1253;p52"/>
            <p:cNvSpPr/>
            <p:nvPr/>
          </p:nvSpPr>
          <p:spPr>
            <a:xfrm>
              <a:off x="4644700" y="2539475"/>
              <a:ext cx="357675" cy="54175"/>
            </a:xfrm>
            <a:custGeom>
              <a:avLst/>
              <a:gdLst/>
              <a:ahLst/>
              <a:cxnLst/>
              <a:rect l="l" t="t" r="r" b="b"/>
              <a:pathLst>
                <a:path w="14307" h="2167" extrusionOk="0">
                  <a:moveTo>
                    <a:pt x="539" y="1"/>
                  </a:moveTo>
                  <a:cubicBezTo>
                    <a:pt x="196" y="1"/>
                    <a:pt x="1" y="411"/>
                    <a:pt x="227" y="684"/>
                  </a:cubicBezTo>
                  <a:cubicBezTo>
                    <a:pt x="278" y="734"/>
                    <a:pt x="1495" y="2166"/>
                    <a:pt x="3640" y="2166"/>
                  </a:cubicBezTo>
                  <a:lnTo>
                    <a:pt x="10663" y="2166"/>
                  </a:lnTo>
                  <a:cubicBezTo>
                    <a:pt x="12808" y="2166"/>
                    <a:pt x="14029" y="734"/>
                    <a:pt x="14076" y="684"/>
                  </a:cubicBezTo>
                  <a:cubicBezTo>
                    <a:pt x="14306" y="411"/>
                    <a:pt x="14111" y="1"/>
                    <a:pt x="13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4747500" y="2352600"/>
              <a:ext cx="65850" cy="93875"/>
            </a:xfrm>
            <a:custGeom>
              <a:avLst/>
              <a:gdLst/>
              <a:ahLst/>
              <a:cxnLst/>
              <a:rect l="l" t="t" r="r" b="b"/>
              <a:pathLst>
                <a:path w="2634" h="3755" extrusionOk="0">
                  <a:moveTo>
                    <a:pt x="664" y="1"/>
                  </a:moveTo>
                  <a:cubicBezTo>
                    <a:pt x="628" y="1"/>
                    <a:pt x="592" y="6"/>
                    <a:pt x="554" y="17"/>
                  </a:cubicBezTo>
                  <a:cubicBezTo>
                    <a:pt x="328" y="64"/>
                    <a:pt x="196" y="294"/>
                    <a:pt x="262" y="520"/>
                  </a:cubicBezTo>
                  <a:cubicBezTo>
                    <a:pt x="309" y="731"/>
                    <a:pt x="391" y="942"/>
                    <a:pt x="488" y="1121"/>
                  </a:cubicBezTo>
                  <a:lnTo>
                    <a:pt x="406" y="1121"/>
                  </a:lnTo>
                  <a:cubicBezTo>
                    <a:pt x="180" y="1121"/>
                    <a:pt x="1" y="1300"/>
                    <a:pt x="1" y="1527"/>
                  </a:cubicBezTo>
                  <a:lnTo>
                    <a:pt x="1" y="3333"/>
                  </a:lnTo>
                  <a:cubicBezTo>
                    <a:pt x="1" y="3559"/>
                    <a:pt x="180" y="3754"/>
                    <a:pt x="406" y="3754"/>
                  </a:cubicBezTo>
                  <a:lnTo>
                    <a:pt x="2212" y="3754"/>
                  </a:lnTo>
                  <a:cubicBezTo>
                    <a:pt x="2439" y="3754"/>
                    <a:pt x="2634" y="3559"/>
                    <a:pt x="2634" y="3333"/>
                  </a:cubicBezTo>
                  <a:lnTo>
                    <a:pt x="2634" y="1527"/>
                  </a:lnTo>
                  <a:cubicBezTo>
                    <a:pt x="2634" y="1300"/>
                    <a:pt x="2439" y="1121"/>
                    <a:pt x="2212" y="1121"/>
                  </a:cubicBezTo>
                  <a:lnTo>
                    <a:pt x="2131" y="1121"/>
                  </a:lnTo>
                  <a:cubicBezTo>
                    <a:pt x="2228" y="942"/>
                    <a:pt x="2310" y="731"/>
                    <a:pt x="2376" y="520"/>
                  </a:cubicBezTo>
                  <a:cubicBezTo>
                    <a:pt x="2423" y="294"/>
                    <a:pt x="2294" y="64"/>
                    <a:pt x="2064" y="17"/>
                  </a:cubicBezTo>
                  <a:cubicBezTo>
                    <a:pt x="2034" y="10"/>
                    <a:pt x="2003" y="6"/>
                    <a:pt x="1973" y="6"/>
                  </a:cubicBezTo>
                  <a:cubicBezTo>
                    <a:pt x="1792" y="6"/>
                    <a:pt x="1620" y="129"/>
                    <a:pt x="1577" y="310"/>
                  </a:cubicBezTo>
                  <a:cubicBezTo>
                    <a:pt x="1514" y="536"/>
                    <a:pt x="1417" y="731"/>
                    <a:pt x="1319" y="879"/>
                  </a:cubicBezTo>
                  <a:cubicBezTo>
                    <a:pt x="1206" y="731"/>
                    <a:pt x="1108" y="536"/>
                    <a:pt x="1058" y="310"/>
                  </a:cubicBezTo>
                  <a:cubicBezTo>
                    <a:pt x="1002" y="133"/>
                    <a:pt x="846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4833725" y="2319425"/>
              <a:ext cx="67400" cy="127050"/>
            </a:xfrm>
            <a:custGeom>
              <a:avLst/>
              <a:gdLst/>
              <a:ahLst/>
              <a:cxnLst/>
              <a:rect l="l" t="t" r="r" b="b"/>
              <a:pathLst>
                <a:path w="2696" h="5082" extrusionOk="0">
                  <a:moveTo>
                    <a:pt x="2219" y="1"/>
                  </a:moveTo>
                  <a:cubicBezTo>
                    <a:pt x="2053" y="1"/>
                    <a:pt x="1898" y="106"/>
                    <a:pt x="1834" y="271"/>
                  </a:cubicBezTo>
                  <a:lnTo>
                    <a:pt x="1073" y="2448"/>
                  </a:lnTo>
                  <a:lnTo>
                    <a:pt x="421" y="2448"/>
                  </a:lnTo>
                  <a:cubicBezTo>
                    <a:pt x="195" y="2448"/>
                    <a:pt x="0" y="2627"/>
                    <a:pt x="0" y="2854"/>
                  </a:cubicBezTo>
                  <a:lnTo>
                    <a:pt x="0" y="4660"/>
                  </a:lnTo>
                  <a:cubicBezTo>
                    <a:pt x="0" y="4886"/>
                    <a:pt x="195" y="5081"/>
                    <a:pt x="421" y="5081"/>
                  </a:cubicBezTo>
                  <a:lnTo>
                    <a:pt x="2224" y="5081"/>
                  </a:lnTo>
                  <a:cubicBezTo>
                    <a:pt x="2454" y="5081"/>
                    <a:pt x="2633" y="4886"/>
                    <a:pt x="2633" y="4660"/>
                  </a:cubicBezTo>
                  <a:lnTo>
                    <a:pt x="2633" y="2854"/>
                  </a:lnTo>
                  <a:cubicBezTo>
                    <a:pt x="2633" y="2627"/>
                    <a:pt x="2454" y="2448"/>
                    <a:pt x="2224" y="2448"/>
                  </a:cubicBezTo>
                  <a:lnTo>
                    <a:pt x="1931" y="2448"/>
                  </a:lnTo>
                  <a:lnTo>
                    <a:pt x="2614" y="548"/>
                  </a:lnTo>
                  <a:cubicBezTo>
                    <a:pt x="2696" y="337"/>
                    <a:pt x="2583" y="107"/>
                    <a:pt x="2356" y="25"/>
                  </a:cubicBezTo>
                  <a:cubicBezTo>
                    <a:pt x="2311" y="9"/>
                    <a:pt x="2265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4704000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26" y="1"/>
                  </a:moveTo>
                  <a:cubicBezTo>
                    <a:pt x="196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8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4790600" y="2466825"/>
              <a:ext cx="65875" cy="52000"/>
            </a:xfrm>
            <a:custGeom>
              <a:avLst/>
              <a:gdLst/>
              <a:ahLst/>
              <a:cxnLst/>
              <a:rect l="l" t="t" r="r" b="b"/>
              <a:pathLst>
                <a:path w="2635" h="2080" extrusionOk="0">
                  <a:moveTo>
                    <a:pt x="407" y="1"/>
                  </a:moveTo>
                  <a:cubicBezTo>
                    <a:pt x="180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5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4877125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10" y="1"/>
                  </a:moveTo>
                  <a:cubicBezTo>
                    <a:pt x="180" y="1"/>
                    <a:pt x="0" y="196"/>
                    <a:pt x="0" y="406"/>
                  </a:cubicBezTo>
                  <a:lnTo>
                    <a:pt x="0" y="2080"/>
                  </a:lnTo>
                  <a:lnTo>
                    <a:pt x="2633" y="2080"/>
                  </a:lnTo>
                  <a:lnTo>
                    <a:pt x="2633" y="406"/>
                  </a:lnTo>
                  <a:cubicBezTo>
                    <a:pt x="2633" y="196"/>
                    <a:pt x="2438" y="1"/>
                    <a:pt x="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852532" y="776450"/>
            <a:ext cx="490449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Software Requirement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Web Browser: Any of Mozilla, Opera, chrome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sz="1200" dirty="0">
              <a:solidFill>
                <a:schemeClr val="tx1"/>
              </a:solidFill>
            </a:endParaRP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Eclipse-IDE (2021-06)</a:t>
            </a:r>
            <a:endParaRPr lang="en-US" sz="1200" dirty="0">
              <a:solidFill>
                <a:schemeClr val="tx1"/>
              </a:solidFill>
            </a:endParaRP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Operating System: Windows 10	or above.</a:t>
            </a:r>
            <a:endParaRPr lang="en-US" sz="1200" dirty="0">
              <a:solidFill>
                <a:schemeClr val="tx1"/>
              </a:solidFill>
            </a:endParaRP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Software Development kit: java JDK 1.7 or above.</a:t>
            </a:r>
            <a:endParaRPr lang="en-US" sz="1200" dirty="0">
              <a:solidFill>
                <a:schemeClr val="tx1"/>
              </a:solidFill>
            </a:endParaRP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Database JDBC Driver: </a:t>
            </a:r>
            <a:r>
              <a:rPr lang="en-US" dirty="0" err="1">
                <a:solidFill>
                  <a:schemeClr val="tx1"/>
                </a:solidFill>
              </a:rPr>
              <a:t>MySql</a:t>
            </a:r>
            <a:r>
              <a:rPr lang="en-US" dirty="0">
                <a:solidFill>
                  <a:schemeClr val="tx1"/>
                </a:solidFill>
              </a:rPr>
              <a:t> Connectors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78600" y="2436889"/>
            <a:ext cx="4572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Hardware Requirement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RAM: 4GB or more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Hard Disk: 20GB or More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Keyboard: Normal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Mouse: Compatible Mouse</a:t>
            </a:r>
          </a:p>
          <a:p>
            <a:r>
              <a:rPr lang="en-US" dirty="0"/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3"/>
          <p:cNvSpPr txBox="1">
            <a:spLocks noGrp="1"/>
          </p:cNvSpPr>
          <p:nvPr>
            <p:ph type="title"/>
          </p:nvPr>
        </p:nvSpPr>
        <p:spPr>
          <a:xfrm>
            <a:off x="620045" y="188998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 smtClean="0">
                <a:ln/>
                <a:solidFill>
                  <a:schemeClr val="bg1"/>
                </a:solidFill>
                <a:latin typeface="Leelawadee UI" panose="020B0502040204020203" pitchFamily="34" charset="-34"/>
                <a:ea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  <a:r>
              <a:rPr lang="en-US" sz="2800" dirty="0">
                <a:ln/>
                <a:solidFill>
                  <a:schemeClr val="bg1"/>
                </a:solidFill>
                <a:latin typeface="Leelawadee UI" panose="020B0502040204020203" pitchFamily="34" charset="-34"/>
                <a:ea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sz="2800" dirty="0">
                <a:ln/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2800" dirty="0">
                <a:ln/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dirty="0">
              <a:solidFill>
                <a:schemeClr val="bg1"/>
              </a:solidFill>
            </a:endParaRPr>
          </a:p>
        </p:txBody>
      </p:sp>
      <p:pic>
        <p:nvPicPr>
          <p:cNvPr id="28" name="Image 35" descr="C:\Users\HP\Videos\Captures\masterPage.png"/>
          <p:cNvPicPr/>
          <p:nvPr/>
        </p:nvPicPr>
        <p:blipFill rotWithShape="1">
          <a:blip r:embed="rId3" cstate="print"/>
          <a:srcRect t="12408"/>
          <a:stretch/>
        </p:blipFill>
        <p:spPr>
          <a:xfrm>
            <a:off x="1448987" y="931491"/>
            <a:ext cx="6575513" cy="405070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54"/>
          <p:cNvSpPr txBox="1">
            <a:spLocks noGrp="1"/>
          </p:cNvSpPr>
          <p:nvPr>
            <p:ph type="title"/>
          </p:nvPr>
        </p:nvSpPr>
        <p:spPr>
          <a:xfrm>
            <a:off x="1010584" y="360088"/>
            <a:ext cx="3057216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 smtClean="0">
                <a:ln/>
                <a:solidFill>
                  <a:schemeClr val="accent4"/>
                </a:solidFill>
              </a:rPr>
              <a:t>User </a:t>
            </a:r>
            <a:r>
              <a:rPr lang="en-US" sz="2800" dirty="0" smtClean="0">
                <a:ln/>
                <a:solidFill>
                  <a:schemeClr val="bg1"/>
                </a:solidFill>
              </a:rPr>
              <a:t>Register</a:t>
            </a:r>
            <a:r>
              <a:rPr lang="en-US" sz="2800" dirty="0">
                <a:ln/>
                <a:solidFill>
                  <a:schemeClr val="bg1"/>
                </a:solidFill>
              </a:rPr>
              <a:t/>
            </a:r>
            <a:br>
              <a:rPr lang="en-US" sz="2800" dirty="0">
                <a:ln/>
                <a:solidFill>
                  <a:schemeClr val="bg1"/>
                </a:solidFill>
              </a:rPr>
            </a:br>
            <a:r>
              <a:rPr lang="en-US" sz="2800" dirty="0">
                <a:ln/>
                <a:solidFill>
                  <a:schemeClr val="accent4"/>
                </a:solidFill>
              </a:rPr>
              <a:t/>
            </a:r>
            <a:br>
              <a:rPr lang="en-US" sz="2800" dirty="0">
                <a:ln/>
                <a:solidFill>
                  <a:schemeClr val="accent4"/>
                </a:solidFill>
              </a:rPr>
            </a:br>
            <a:r>
              <a:rPr lang="en-US" sz="2800" dirty="0">
                <a:ln/>
                <a:solidFill>
                  <a:schemeClr val="accent4"/>
                </a:solidFill>
              </a:rPr>
              <a:t/>
            </a:r>
            <a:br>
              <a:rPr lang="en-US" sz="2800" dirty="0">
                <a:ln/>
                <a:solidFill>
                  <a:schemeClr val="accent4"/>
                </a:solidFill>
              </a:rPr>
            </a:br>
            <a:r>
              <a:rPr lang="en-US" sz="2800" u="heavy" dirty="0">
                <a:ln/>
                <a:solidFill>
                  <a:schemeClr val="accent4"/>
                </a:solidFill>
              </a:rPr>
              <a:t> </a:t>
            </a:r>
            <a:r>
              <a:rPr lang="en-US" sz="2800" dirty="0">
                <a:ln/>
                <a:solidFill>
                  <a:schemeClr val="accent4"/>
                </a:solidFill>
              </a:rPr>
              <a:t/>
            </a:r>
            <a:br>
              <a:rPr lang="en-US" sz="2800" dirty="0">
                <a:ln/>
                <a:solidFill>
                  <a:schemeClr val="accent4"/>
                </a:solidFill>
              </a:rPr>
            </a:br>
            <a:r>
              <a:rPr lang="en-US" sz="2800" dirty="0">
                <a:ln/>
                <a:solidFill>
                  <a:schemeClr val="accent4"/>
                </a:solidFill>
              </a:rPr>
              <a:t/>
            </a:r>
            <a:br>
              <a:rPr lang="en-US" sz="2800" dirty="0">
                <a:ln/>
                <a:solidFill>
                  <a:schemeClr val="accent4"/>
                </a:solidFill>
              </a:rPr>
            </a:b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56" name="Google Shape;1285;p54"/>
          <p:cNvSpPr txBox="1">
            <a:spLocks/>
          </p:cNvSpPr>
          <p:nvPr/>
        </p:nvSpPr>
        <p:spPr>
          <a:xfrm>
            <a:off x="5087637" y="360288"/>
            <a:ext cx="2684487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r"/>
            <a:r>
              <a:rPr lang="en-US" sz="2800" dirty="0" smtClean="0">
                <a:ln/>
                <a:solidFill>
                  <a:schemeClr val="bg1"/>
                </a:solidFill>
              </a:rPr>
              <a:t>User</a:t>
            </a:r>
            <a:r>
              <a:rPr lang="en-US" sz="3200" dirty="0" smtClean="0">
                <a:ln/>
                <a:solidFill>
                  <a:schemeClr val="accent4"/>
                </a:solidFill>
              </a:rPr>
              <a:t> </a:t>
            </a:r>
            <a:r>
              <a:rPr lang="en-US" sz="3200" dirty="0" smtClean="0">
                <a:ln/>
                <a:solidFill>
                  <a:schemeClr val="tx1"/>
                </a:solidFill>
              </a:rPr>
              <a:t>Login</a:t>
            </a:r>
            <a:r>
              <a:rPr lang="en-US" sz="3200" dirty="0" smtClean="0">
                <a:ln/>
                <a:solidFill>
                  <a:schemeClr val="accent4"/>
                </a:solidFill>
              </a:rPr>
              <a:t> </a:t>
            </a:r>
            <a:br>
              <a:rPr lang="en-US" sz="3200" dirty="0" smtClean="0">
                <a:ln/>
                <a:solidFill>
                  <a:schemeClr val="accent4"/>
                </a:solidFill>
              </a:rPr>
            </a:br>
            <a:r>
              <a:rPr lang="en-US" sz="3200" dirty="0" smtClean="0">
                <a:ln/>
                <a:solidFill>
                  <a:schemeClr val="accent4"/>
                </a:solidFill>
              </a:rPr>
              <a:t/>
            </a:r>
            <a:br>
              <a:rPr lang="en-US" sz="3200" dirty="0" smtClean="0">
                <a:ln/>
                <a:solidFill>
                  <a:schemeClr val="accent4"/>
                </a:solidFill>
              </a:rPr>
            </a:br>
            <a:r>
              <a:rPr lang="en-US" sz="3200" dirty="0" smtClean="0">
                <a:ln/>
                <a:solidFill>
                  <a:schemeClr val="accent4"/>
                </a:solidFill>
              </a:rPr>
              <a:t/>
            </a:r>
            <a:br>
              <a:rPr lang="en-US" sz="3200" dirty="0" smtClean="0">
                <a:ln/>
                <a:solidFill>
                  <a:schemeClr val="accent4"/>
                </a:solidFill>
              </a:rPr>
            </a:br>
            <a:r>
              <a:rPr lang="en-US" sz="3200" u="heavy" dirty="0" smtClean="0">
                <a:ln/>
                <a:solidFill>
                  <a:schemeClr val="accent4"/>
                </a:solidFill>
              </a:rPr>
              <a:t> </a:t>
            </a:r>
            <a:r>
              <a:rPr lang="en-US" sz="3200" dirty="0" smtClean="0">
                <a:ln/>
                <a:solidFill>
                  <a:schemeClr val="accent4"/>
                </a:solidFill>
              </a:rPr>
              <a:t/>
            </a:r>
            <a:br>
              <a:rPr lang="en-US" sz="3200" dirty="0" smtClean="0">
                <a:ln/>
                <a:solidFill>
                  <a:schemeClr val="accent4"/>
                </a:solidFill>
              </a:rPr>
            </a:br>
            <a:r>
              <a:rPr lang="en-US" sz="3200" dirty="0" smtClean="0">
                <a:ln/>
                <a:solidFill>
                  <a:schemeClr val="accent4"/>
                </a:solidFill>
              </a:rPr>
              <a:t/>
            </a:r>
            <a:br>
              <a:rPr lang="en-US" sz="3200" dirty="0" smtClean="0">
                <a:ln/>
                <a:solidFill>
                  <a:schemeClr val="accent4"/>
                </a:solidFill>
              </a:rPr>
            </a:b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7" name="Image 36" descr="C:\Users\HP\Videos\Captures\userRegister.png"/>
          <p:cNvPicPr/>
          <p:nvPr/>
        </p:nvPicPr>
        <p:blipFill rotWithShape="1">
          <a:blip r:embed="rId3" cstate="print"/>
          <a:srcRect l="33614" t="15743" r="33471" b="22751"/>
          <a:stretch/>
        </p:blipFill>
        <p:spPr>
          <a:xfrm>
            <a:off x="649479" y="1119499"/>
            <a:ext cx="3132812" cy="339513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8" name="Image 37" descr="C:\Users\HP\Videos\Captures\userLogin.png">
            <a:extLst>
              <a:ext uri="{FF2B5EF4-FFF2-40B4-BE49-F238E27FC236}">
                <a16:creationId xmlns:a16="http://schemas.microsoft.com/office/drawing/2014/main" xmlns="" id="{CCF27818-7724-6FF7-6626-24A02E160779}"/>
              </a:ext>
            </a:extLst>
          </p:cNvPr>
          <p:cNvPicPr/>
          <p:nvPr/>
        </p:nvPicPr>
        <p:blipFill rotWithShape="1">
          <a:blip r:embed="rId4" cstate="print"/>
          <a:srcRect l="33747" t="16362" r="33655" b="41268"/>
          <a:stretch/>
        </p:blipFill>
        <p:spPr>
          <a:xfrm>
            <a:off x="4148051" y="1119499"/>
            <a:ext cx="4422371" cy="339513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5"/>
          <p:cNvSpPr txBox="1">
            <a:spLocks noGrp="1"/>
          </p:cNvSpPr>
          <p:nvPr>
            <p:ph type="title"/>
          </p:nvPr>
        </p:nvSpPr>
        <p:spPr>
          <a:xfrm>
            <a:off x="591925" y="299775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 smtClean="0">
                <a:ln/>
                <a:solidFill>
                  <a:schemeClr val="bg1"/>
                </a:solidFill>
              </a:rPr>
              <a:t>Book </a:t>
            </a:r>
            <a:r>
              <a:rPr lang="en-US" sz="2800" dirty="0">
                <a:ln/>
                <a:solidFill>
                  <a:schemeClr val="tx1"/>
                </a:solidFill>
              </a:rPr>
              <a:t>Table</a:t>
            </a:r>
            <a:br>
              <a:rPr lang="en-US" sz="2800" dirty="0">
                <a:ln/>
                <a:solidFill>
                  <a:schemeClr val="tx1"/>
                </a:solidFill>
              </a:rPr>
            </a:br>
            <a:r>
              <a:rPr lang="en-US" sz="2800" dirty="0">
                <a:ln/>
                <a:solidFill>
                  <a:schemeClr val="bg1"/>
                </a:solidFill>
              </a:rPr>
              <a:t/>
            </a:r>
            <a:br>
              <a:rPr lang="en-US" sz="2800" dirty="0">
                <a:ln/>
                <a:solidFill>
                  <a:schemeClr val="bg1"/>
                </a:solidFill>
              </a:rPr>
            </a:br>
            <a:endParaRPr sz="2800" dirty="0">
              <a:solidFill>
                <a:schemeClr val="bg1"/>
              </a:solidFill>
            </a:endParaRPr>
          </a:p>
        </p:txBody>
      </p:sp>
      <p:grpSp>
        <p:nvGrpSpPr>
          <p:cNvPr id="1356" name="Google Shape;1356;p55"/>
          <p:cNvGrpSpPr/>
          <p:nvPr/>
        </p:nvGrpSpPr>
        <p:grpSpPr>
          <a:xfrm>
            <a:off x="8072875" y="680238"/>
            <a:ext cx="351125" cy="197125"/>
            <a:chOff x="5653350" y="2999150"/>
            <a:chExt cx="351125" cy="197125"/>
          </a:xfrm>
        </p:grpSpPr>
        <p:sp>
          <p:nvSpPr>
            <p:cNvPr id="1357" name="Google Shape;1357;p55"/>
            <p:cNvSpPr/>
            <p:nvPr/>
          </p:nvSpPr>
          <p:spPr>
            <a:xfrm>
              <a:off x="5761400" y="2999150"/>
              <a:ext cx="134900" cy="142600"/>
            </a:xfrm>
            <a:custGeom>
              <a:avLst/>
              <a:gdLst/>
              <a:ahLst/>
              <a:cxnLst/>
              <a:rect l="l" t="t" r="r" b="b"/>
              <a:pathLst>
                <a:path w="5396" h="5704" extrusionOk="0">
                  <a:moveTo>
                    <a:pt x="2700" y="0"/>
                  </a:moveTo>
                  <a:cubicBezTo>
                    <a:pt x="1269" y="0"/>
                    <a:pt x="406" y="827"/>
                    <a:pt x="325" y="925"/>
                  </a:cubicBezTo>
                  <a:cubicBezTo>
                    <a:pt x="67" y="1170"/>
                    <a:pt x="1" y="1545"/>
                    <a:pt x="129" y="1869"/>
                  </a:cubicBezTo>
                  <a:lnTo>
                    <a:pt x="1448" y="5153"/>
                  </a:lnTo>
                  <a:cubicBezTo>
                    <a:pt x="1577" y="5493"/>
                    <a:pt x="1904" y="5704"/>
                    <a:pt x="2259" y="5704"/>
                  </a:cubicBezTo>
                  <a:lnTo>
                    <a:pt x="3137" y="5704"/>
                  </a:lnTo>
                  <a:cubicBezTo>
                    <a:pt x="3496" y="5704"/>
                    <a:pt x="3820" y="5493"/>
                    <a:pt x="3953" y="5153"/>
                  </a:cubicBezTo>
                  <a:lnTo>
                    <a:pt x="5267" y="1869"/>
                  </a:lnTo>
                  <a:cubicBezTo>
                    <a:pt x="5396" y="1545"/>
                    <a:pt x="5318" y="1170"/>
                    <a:pt x="5072" y="925"/>
                  </a:cubicBezTo>
                  <a:cubicBezTo>
                    <a:pt x="4975" y="827"/>
                    <a:pt x="4113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5"/>
            <p:cNvSpPr/>
            <p:nvPr/>
          </p:nvSpPr>
          <p:spPr>
            <a:xfrm>
              <a:off x="5700450" y="3042625"/>
              <a:ext cx="80875" cy="110150"/>
            </a:xfrm>
            <a:custGeom>
              <a:avLst/>
              <a:gdLst/>
              <a:ahLst/>
              <a:cxnLst/>
              <a:rect l="l" t="t" r="r" b="b"/>
              <a:pathLst>
                <a:path w="3235" h="4406" extrusionOk="0">
                  <a:moveTo>
                    <a:pt x="1690" y="1"/>
                  </a:moveTo>
                  <a:cubicBezTo>
                    <a:pt x="847" y="438"/>
                    <a:pt x="375" y="894"/>
                    <a:pt x="344" y="941"/>
                  </a:cubicBezTo>
                  <a:cubicBezTo>
                    <a:pt x="67" y="1218"/>
                    <a:pt x="1" y="1643"/>
                    <a:pt x="196" y="1983"/>
                  </a:cubicBezTo>
                  <a:lnTo>
                    <a:pt x="1300" y="3965"/>
                  </a:lnTo>
                  <a:cubicBezTo>
                    <a:pt x="1448" y="4241"/>
                    <a:pt x="1756" y="4405"/>
                    <a:pt x="2064" y="4405"/>
                  </a:cubicBezTo>
                  <a:cubicBezTo>
                    <a:pt x="2197" y="4405"/>
                    <a:pt x="2326" y="4390"/>
                    <a:pt x="2454" y="4323"/>
                  </a:cubicBezTo>
                  <a:cubicBezTo>
                    <a:pt x="2618" y="4241"/>
                    <a:pt x="2895" y="4113"/>
                    <a:pt x="3235" y="3984"/>
                  </a:cubicBezTo>
                  <a:cubicBezTo>
                    <a:pt x="3188" y="3902"/>
                    <a:pt x="3153" y="3820"/>
                    <a:pt x="3121" y="3723"/>
                  </a:cubicBezTo>
                  <a:lnTo>
                    <a:pt x="1807" y="438"/>
                  </a:lnTo>
                  <a:cubicBezTo>
                    <a:pt x="1740" y="294"/>
                    <a:pt x="1709" y="145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5"/>
            <p:cNvSpPr/>
            <p:nvPr/>
          </p:nvSpPr>
          <p:spPr>
            <a:xfrm>
              <a:off x="5876400" y="3039800"/>
              <a:ext cx="80475" cy="112975"/>
            </a:xfrm>
            <a:custGeom>
              <a:avLst/>
              <a:gdLst/>
              <a:ahLst/>
              <a:cxnLst/>
              <a:rect l="l" t="t" r="r" b="b"/>
              <a:pathLst>
                <a:path w="3219" h="4519" extrusionOk="0">
                  <a:moveTo>
                    <a:pt x="1545" y="1"/>
                  </a:moveTo>
                  <a:cubicBezTo>
                    <a:pt x="1545" y="196"/>
                    <a:pt x="1498" y="371"/>
                    <a:pt x="1432" y="551"/>
                  </a:cubicBezTo>
                  <a:lnTo>
                    <a:pt x="113" y="3836"/>
                  </a:lnTo>
                  <a:cubicBezTo>
                    <a:pt x="82" y="3918"/>
                    <a:pt x="51" y="3980"/>
                    <a:pt x="0" y="4062"/>
                  </a:cubicBezTo>
                  <a:cubicBezTo>
                    <a:pt x="441" y="4210"/>
                    <a:pt x="831" y="4354"/>
                    <a:pt x="1026" y="4452"/>
                  </a:cubicBezTo>
                  <a:cubicBezTo>
                    <a:pt x="1139" y="4503"/>
                    <a:pt x="1268" y="4518"/>
                    <a:pt x="1381" y="4518"/>
                  </a:cubicBezTo>
                  <a:cubicBezTo>
                    <a:pt x="1498" y="4518"/>
                    <a:pt x="1611" y="4503"/>
                    <a:pt x="1724" y="4452"/>
                  </a:cubicBezTo>
                  <a:cubicBezTo>
                    <a:pt x="1935" y="4370"/>
                    <a:pt x="2115" y="4195"/>
                    <a:pt x="2197" y="3964"/>
                  </a:cubicBezTo>
                  <a:lnTo>
                    <a:pt x="3074" y="1772"/>
                  </a:lnTo>
                  <a:cubicBezTo>
                    <a:pt x="3219" y="1429"/>
                    <a:pt x="3121" y="1023"/>
                    <a:pt x="2828" y="781"/>
                  </a:cubicBezTo>
                  <a:cubicBezTo>
                    <a:pt x="2797" y="746"/>
                    <a:pt x="2356" y="37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5"/>
            <p:cNvSpPr/>
            <p:nvPr/>
          </p:nvSpPr>
          <p:spPr>
            <a:xfrm>
              <a:off x="5942225" y="3097050"/>
              <a:ext cx="62250" cy="99225"/>
            </a:xfrm>
            <a:custGeom>
              <a:avLst/>
              <a:gdLst/>
              <a:ahLst/>
              <a:cxnLst/>
              <a:rect l="l" t="t" r="r" b="b"/>
              <a:pathLst>
                <a:path w="2490" h="3969" extrusionOk="0">
                  <a:moveTo>
                    <a:pt x="1124" y="1"/>
                  </a:moveTo>
                  <a:lnTo>
                    <a:pt x="328" y="1983"/>
                  </a:lnTo>
                  <a:cubicBezTo>
                    <a:pt x="262" y="2178"/>
                    <a:pt x="149" y="2357"/>
                    <a:pt x="0" y="2521"/>
                  </a:cubicBezTo>
                  <a:cubicBezTo>
                    <a:pt x="1042" y="3399"/>
                    <a:pt x="929" y="3968"/>
                    <a:pt x="1577" y="3968"/>
                  </a:cubicBezTo>
                  <a:cubicBezTo>
                    <a:pt x="2017" y="3968"/>
                    <a:pt x="2489" y="3301"/>
                    <a:pt x="2489" y="2650"/>
                  </a:cubicBezTo>
                  <a:cubicBezTo>
                    <a:pt x="2489" y="1479"/>
                    <a:pt x="1967" y="683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5"/>
            <p:cNvSpPr/>
            <p:nvPr/>
          </p:nvSpPr>
          <p:spPr>
            <a:xfrm>
              <a:off x="5653350" y="3098325"/>
              <a:ext cx="65450" cy="97950"/>
            </a:xfrm>
            <a:custGeom>
              <a:avLst/>
              <a:gdLst/>
              <a:ahLst/>
              <a:cxnLst/>
              <a:rect l="l" t="t" r="r" b="b"/>
              <a:pathLst>
                <a:path w="2618" h="3918" extrusionOk="0">
                  <a:moveTo>
                    <a:pt x="1284" y="1"/>
                  </a:moveTo>
                  <a:cubicBezTo>
                    <a:pt x="488" y="683"/>
                    <a:pt x="0" y="1463"/>
                    <a:pt x="0" y="2599"/>
                  </a:cubicBezTo>
                  <a:cubicBezTo>
                    <a:pt x="0" y="3250"/>
                    <a:pt x="453" y="3917"/>
                    <a:pt x="894" y="3917"/>
                  </a:cubicBezTo>
                  <a:cubicBezTo>
                    <a:pt x="1576" y="3917"/>
                    <a:pt x="1428" y="3316"/>
                    <a:pt x="2618" y="2357"/>
                  </a:cubicBezTo>
                  <a:cubicBezTo>
                    <a:pt x="2552" y="2290"/>
                    <a:pt x="2501" y="2209"/>
                    <a:pt x="2454" y="2127"/>
                  </a:cubicBezTo>
                  <a:lnTo>
                    <a:pt x="1366" y="160"/>
                  </a:lnTo>
                  <a:cubicBezTo>
                    <a:pt x="1331" y="98"/>
                    <a:pt x="1299" y="47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/>
          <p:cNvPicPr/>
          <p:nvPr/>
        </p:nvPicPr>
        <p:blipFill rotWithShape="1">
          <a:blip r:embed="rId3"/>
          <a:srcRect l="283" t="14016" r="7628" b="6590"/>
          <a:stretch/>
        </p:blipFill>
        <p:spPr>
          <a:xfrm>
            <a:off x="1141001" y="1048279"/>
            <a:ext cx="6799912" cy="392537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9" descr="C:\Users\HP\Videos\Captures\menuCard.png"/>
          <p:cNvPicPr/>
          <p:nvPr/>
        </p:nvPicPr>
        <p:blipFill rotWithShape="1">
          <a:blip r:embed="rId4" cstate="print"/>
          <a:srcRect l="15531" t="24255" r="14430" b="7383"/>
          <a:stretch/>
        </p:blipFill>
        <p:spPr>
          <a:xfrm>
            <a:off x="0" y="0"/>
            <a:ext cx="9115332" cy="4257561"/>
          </a:xfrm>
          <a:prstGeom prst="rect">
            <a:avLst/>
          </a:prstGeom>
        </p:spPr>
      </p:pic>
      <p:grpSp>
        <p:nvGrpSpPr>
          <p:cNvPr id="4" name="Google Shape;1244;p52"/>
          <p:cNvGrpSpPr/>
          <p:nvPr/>
        </p:nvGrpSpPr>
        <p:grpSpPr>
          <a:xfrm rot="10800000">
            <a:off x="0" y="2884762"/>
            <a:ext cx="9115332" cy="2175856"/>
            <a:chOff x="850149" y="2247928"/>
            <a:chExt cx="876050" cy="325458"/>
          </a:xfrm>
        </p:grpSpPr>
        <p:sp>
          <p:nvSpPr>
            <p:cNvPr id="5" name="Google Shape;1245;p52"/>
            <p:cNvSpPr/>
            <p:nvPr/>
          </p:nvSpPr>
          <p:spPr>
            <a:xfrm>
              <a:off x="850150" y="2302575"/>
              <a:ext cx="18200" cy="10825"/>
            </a:xfrm>
            <a:custGeom>
              <a:avLst/>
              <a:gdLst/>
              <a:ahLst/>
              <a:cxnLst/>
              <a:rect l="l" t="t" r="r" b="b"/>
              <a:pathLst>
                <a:path w="728" h="433" extrusionOk="0">
                  <a:moveTo>
                    <a:pt x="728" y="0"/>
                  </a:moveTo>
                  <a:lnTo>
                    <a:pt x="728" y="0"/>
                  </a:lnTo>
                  <a:cubicBezTo>
                    <a:pt x="482" y="121"/>
                    <a:pt x="242" y="258"/>
                    <a:pt x="0" y="400"/>
                  </a:cubicBezTo>
                  <a:lnTo>
                    <a:pt x="0" y="432"/>
                  </a:lnTo>
                  <a:cubicBezTo>
                    <a:pt x="235" y="279"/>
                    <a:pt x="482" y="132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46;p52"/>
            <p:cNvSpPr/>
            <p:nvPr/>
          </p:nvSpPr>
          <p:spPr>
            <a:xfrm>
              <a:off x="850149" y="2247928"/>
              <a:ext cx="876050" cy="325458"/>
            </a:xfrm>
            <a:custGeom>
              <a:avLst/>
              <a:gdLst/>
              <a:ahLst/>
              <a:cxnLst/>
              <a:rect l="l" t="t" r="r" b="b"/>
              <a:pathLst>
                <a:path w="35042" h="18450" extrusionOk="0">
                  <a:moveTo>
                    <a:pt x="0" y="0"/>
                  </a:moveTo>
                  <a:lnTo>
                    <a:pt x="0" y="6315"/>
                  </a:lnTo>
                  <a:cubicBezTo>
                    <a:pt x="1588" y="5429"/>
                    <a:pt x="3367" y="4915"/>
                    <a:pt x="5167" y="4794"/>
                  </a:cubicBezTo>
                  <a:cubicBezTo>
                    <a:pt x="5482" y="4772"/>
                    <a:pt x="5797" y="4761"/>
                    <a:pt x="6112" y="4761"/>
                  </a:cubicBezTo>
                  <a:cubicBezTo>
                    <a:pt x="7664" y="4761"/>
                    <a:pt x="9223" y="5029"/>
                    <a:pt x="10705" y="5565"/>
                  </a:cubicBezTo>
                  <a:cubicBezTo>
                    <a:pt x="12490" y="6217"/>
                    <a:pt x="14170" y="7240"/>
                    <a:pt x="15603" y="8586"/>
                  </a:cubicBezTo>
                  <a:cubicBezTo>
                    <a:pt x="16140" y="9096"/>
                    <a:pt x="16676" y="9742"/>
                    <a:pt x="16774" y="9960"/>
                  </a:cubicBezTo>
                  <a:cubicBezTo>
                    <a:pt x="16797" y="10006"/>
                    <a:pt x="16797" y="10033"/>
                    <a:pt x="16770" y="10033"/>
                  </a:cubicBezTo>
                  <a:cubicBezTo>
                    <a:pt x="16738" y="10033"/>
                    <a:pt x="16664" y="9992"/>
                    <a:pt x="16539" y="9894"/>
                  </a:cubicBezTo>
                  <a:cubicBezTo>
                    <a:pt x="16424" y="9808"/>
                    <a:pt x="16266" y="9676"/>
                    <a:pt x="16057" y="9490"/>
                  </a:cubicBezTo>
                  <a:cubicBezTo>
                    <a:pt x="15953" y="9397"/>
                    <a:pt x="15833" y="9288"/>
                    <a:pt x="15701" y="9167"/>
                  </a:cubicBezTo>
                  <a:cubicBezTo>
                    <a:pt x="15565" y="9046"/>
                    <a:pt x="15428" y="8915"/>
                    <a:pt x="15242" y="8757"/>
                  </a:cubicBezTo>
                  <a:lnTo>
                    <a:pt x="14799" y="8379"/>
                  </a:lnTo>
                  <a:cubicBezTo>
                    <a:pt x="14645" y="8258"/>
                    <a:pt x="14486" y="8144"/>
                    <a:pt x="14334" y="8023"/>
                  </a:cubicBezTo>
                  <a:cubicBezTo>
                    <a:pt x="14251" y="7969"/>
                    <a:pt x="14175" y="7903"/>
                    <a:pt x="14099" y="7848"/>
                  </a:cubicBezTo>
                  <a:lnTo>
                    <a:pt x="13852" y="7684"/>
                  </a:lnTo>
                  <a:cubicBezTo>
                    <a:pt x="13688" y="7580"/>
                    <a:pt x="13534" y="7465"/>
                    <a:pt x="13365" y="7366"/>
                  </a:cubicBezTo>
                  <a:cubicBezTo>
                    <a:pt x="12697" y="6951"/>
                    <a:pt x="11997" y="6600"/>
                    <a:pt x="11275" y="6300"/>
                  </a:cubicBezTo>
                  <a:cubicBezTo>
                    <a:pt x="10553" y="6004"/>
                    <a:pt x="9797" y="5779"/>
                    <a:pt x="9030" y="5605"/>
                  </a:cubicBezTo>
                  <a:lnTo>
                    <a:pt x="8456" y="5489"/>
                  </a:lnTo>
                  <a:cubicBezTo>
                    <a:pt x="8259" y="5456"/>
                    <a:pt x="8067" y="5434"/>
                    <a:pt x="7870" y="5401"/>
                  </a:cubicBezTo>
                  <a:cubicBezTo>
                    <a:pt x="7679" y="5375"/>
                    <a:pt x="7482" y="5363"/>
                    <a:pt x="7285" y="5342"/>
                  </a:cubicBezTo>
                  <a:cubicBezTo>
                    <a:pt x="7088" y="5325"/>
                    <a:pt x="6896" y="5309"/>
                    <a:pt x="6699" y="5303"/>
                  </a:cubicBezTo>
                  <a:cubicBezTo>
                    <a:pt x="6688" y="5309"/>
                    <a:pt x="6678" y="5309"/>
                    <a:pt x="6671" y="5314"/>
                  </a:cubicBezTo>
                  <a:cubicBezTo>
                    <a:pt x="7909" y="5347"/>
                    <a:pt x="9075" y="5572"/>
                    <a:pt x="10179" y="5933"/>
                  </a:cubicBezTo>
                  <a:cubicBezTo>
                    <a:pt x="11291" y="6294"/>
                    <a:pt x="12341" y="6792"/>
                    <a:pt x="13337" y="7444"/>
                  </a:cubicBezTo>
                  <a:cubicBezTo>
                    <a:pt x="13020" y="7252"/>
                    <a:pt x="12703" y="7055"/>
                    <a:pt x="12380" y="6896"/>
                  </a:cubicBezTo>
                  <a:cubicBezTo>
                    <a:pt x="12183" y="6780"/>
                    <a:pt x="11985" y="6688"/>
                    <a:pt x="11794" y="6595"/>
                  </a:cubicBezTo>
                  <a:lnTo>
                    <a:pt x="11794" y="6595"/>
                  </a:lnTo>
                  <a:cubicBezTo>
                    <a:pt x="12450" y="6929"/>
                    <a:pt x="13074" y="7317"/>
                    <a:pt x="13665" y="7744"/>
                  </a:cubicBezTo>
                  <a:cubicBezTo>
                    <a:pt x="14021" y="7990"/>
                    <a:pt x="14344" y="8270"/>
                    <a:pt x="14673" y="8543"/>
                  </a:cubicBezTo>
                  <a:lnTo>
                    <a:pt x="15143" y="8980"/>
                  </a:lnTo>
                  <a:cubicBezTo>
                    <a:pt x="15221" y="9053"/>
                    <a:pt x="15291" y="9123"/>
                    <a:pt x="15362" y="9194"/>
                  </a:cubicBezTo>
                  <a:lnTo>
                    <a:pt x="15582" y="9407"/>
                  </a:lnTo>
                  <a:cubicBezTo>
                    <a:pt x="16726" y="10551"/>
                    <a:pt x="17770" y="11723"/>
                    <a:pt x="18919" y="12665"/>
                  </a:cubicBezTo>
                  <a:cubicBezTo>
                    <a:pt x="18077" y="12041"/>
                    <a:pt x="17277" y="11268"/>
                    <a:pt x="16456" y="10470"/>
                  </a:cubicBezTo>
                  <a:cubicBezTo>
                    <a:pt x="16047" y="10070"/>
                    <a:pt x="15630" y="9665"/>
                    <a:pt x="15203" y="9265"/>
                  </a:cubicBezTo>
                  <a:cubicBezTo>
                    <a:pt x="14985" y="9063"/>
                    <a:pt x="14749" y="8861"/>
                    <a:pt x="14519" y="8659"/>
                  </a:cubicBezTo>
                  <a:lnTo>
                    <a:pt x="14158" y="8373"/>
                  </a:lnTo>
                  <a:cubicBezTo>
                    <a:pt x="14033" y="8280"/>
                    <a:pt x="13918" y="8176"/>
                    <a:pt x="13786" y="8094"/>
                  </a:cubicBezTo>
                  <a:cubicBezTo>
                    <a:pt x="12785" y="7378"/>
                    <a:pt x="11679" y="6787"/>
                    <a:pt x="10508" y="6365"/>
                  </a:cubicBezTo>
                  <a:cubicBezTo>
                    <a:pt x="9338" y="5949"/>
                    <a:pt x="8100" y="5691"/>
                    <a:pt x="6853" y="5626"/>
                  </a:cubicBezTo>
                  <a:lnTo>
                    <a:pt x="6382" y="5610"/>
                  </a:lnTo>
                  <a:cubicBezTo>
                    <a:pt x="6305" y="5610"/>
                    <a:pt x="6223" y="5605"/>
                    <a:pt x="6146" y="5605"/>
                  </a:cubicBezTo>
                  <a:lnTo>
                    <a:pt x="5911" y="5615"/>
                  </a:lnTo>
                  <a:lnTo>
                    <a:pt x="5441" y="5626"/>
                  </a:lnTo>
                  <a:lnTo>
                    <a:pt x="4976" y="5670"/>
                  </a:lnTo>
                  <a:lnTo>
                    <a:pt x="4740" y="5686"/>
                  </a:lnTo>
                  <a:lnTo>
                    <a:pt x="4504" y="5724"/>
                  </a:lnTo>
                  <a:lnTo>
                    <a:pt x="4039" y="5790"/>
                  </a:lnTo>
                  <a:cubicBezTo>
                    <a:pt x="3887" y="5818"/>
                    <a:pt x="3733" y="5856"/>
                    <a:pt x="3579" y="5883"/>
                  </a:cubicBezTo>
                  <a:cubicBezTo>
                    <a:pt x="3427" y="5916"/>
                    <a:pt x="3273" y="5949"/>
                    <a:pt x="3125" y="5992"/>
                  </a:cubicBezTo>
                  <a:cubicBezTo>
                    <a:pt x="2026" y="6282"/>
                    <a:pt x="964" y="6715"/>
                    <a:pt x="0" y="7312"/>
                  </a:cubicBezTo>
                  <a:lnTo>
                    <a:pt x="0" y="7432"/>
                  </a:lnTo>
                  <a:cubicBezTo>
                    <a:pt x="17" y="7421"/>
                    <a:pt x="38" y="7411"/>
                    <a:pt x="55" y="7399"/>
                  </a:cubicBezTo>
                  <a:cubicBezTo>
                    <a:pt x="346" y="7252"/>
                    <a:pt x="619" y="7098"/>
                    <a:pt x="892" y="7000"/>
                  </a:cubicBezTo>
                  <a:lnTo>
                    <a:pt x="892" y="7000"/>
                  </a:lnTo>
                  <a:cubicBezTo>
                    <a:pt x="586" y="7153"/>
                    <a:pt x="291" y="7317"/>
                    <a:pt x="0" y="7497"/>
                  </a:cubicBezTo>
                  <a:lnTo>
                    <a:pt x="0" y="7843"/>
                  </a:lnTo>
                  <a:cubicBezTo>
                    <a:pt x="252" y="7679"/>
                    <a:pt x="510" y="7525"/>
                    <a:pt x="773" y="7383"/>
                  </a:cubicBezTo>
                  <a:cubicBezTo>
                    <a:pt x="1396" y="7055"/>
                    <a:pt x="2041" y="6780"/>
                    <a:pt x="2715" y="6567"/>
                  </a:cubicBezTo>
                  <a:cubicBezTo>
                    <a:pt x="3388" y="6365"/>
                    <a:pt x="4072" y="6222"/>
                    <a:pt x="4773" y="6135"/>
                  </a:cubicBezTo>
                  <a:cubicBezTo>
                    <a:pt x="5228" y="6085"/>
                    <a:pt x="5686" y="6060"/>
                    <a:pt x="6144" y="6060"/>
                  </a:cubicBezTo>
                  <a:cubicBezTo>
                    <a:pt x="6385" y="6060"/>
                    <a:pt x="6627" y="6067"/>
                    <a:pt x="6868" y="6080"/>
                  </a:cubicBezTo>
                  <a:cubicBezTo>
                    <a:pt x="7570" y="6135"/>
                    <a:pt x="8259" y="6239"/>
                    <a:pt x="8937" y="6398"/>
                  </a:cubicBezTo>
                  <a:cubicBezTo>
                    <a:pt x="9616" y="6573"/>
                    <a:pt x="10278" y="6792"/>
                    <a:pt x="10914" y="7071"/>
                  </a:cubicBezTo>
                  <a:cubicBezTo>
                    <a:pt x="10432" y="6929"/>
                    <a:pt x="9856" y="6765"/>
                    <a:pt x="9320" y="6677"/>
                  </a:cubicBezTo>
                  <a:cubicBezTo>
                    <a:pt x="9189" y="6656"/>
                    <a:pt x="9058" y="6633"/>
                    <a:pt x="8932" y="6611"/>
                  </a:cubicBezTo>
                  <a:cubicBezTo>
                    <a:pt x="8904" y="6611"/>
                    <a:pt x="8878" y="6611"/>
                    <a:pt x="8850" y="6606"/>
                  </a:cubicBezTo>
                  <a:lnTo>
                    <a:pt x="8850" y="6606"/>
                  </a:lnTo>
                  <a:cubicBezTo>
                    <a:pt x="9244" y="6699"/>
                    <a:pt x="9633" y="6808"/>
                    <a:pt x="10015" y="6934"/>
                  </a:cubicBezTo>
                  <a:cubicBezTo>
                    <a:pt x="10131" y="6972"/>
                    <a:pt x="10250" y="7010"/>
                    <a:pt x="10366" y="7055"/>
                  </a:cubicBezTo>
                  <a:lnTo>
                    <a:pt x="10612" y="7153"/>
                  </a:lnTo>
                  <a:cubicBezTo>
                    <a:pt x="10618" y="7159"/>
                    <a:pt x="10623" y="7159"/>
                    <a:pt x="10629" y="7159"/>
                  </a:cubicBezTo>
                  <a:cubicBezTo>
                    <a:pt x="10634" y="7164"/>
                    <a:pt x="10644" y="7169"/>
                    <a:pt x="10651" y="7169"/>
                  </a:cubicBezTo>
                  <a:lnTo>
                    <a:pt x="10644" y="7169"/>
                  </a:lnTo>
                  <a:cubicBezTo>
                    <a:pt x="12073" y="7739"/>
                    <a:pt x="13420" y="8593"/>
                    <a:pt x="14607" y="9730"/>
                  </a:cubicBezTo>
                  <a:cubicBezTo>
                    <a:pt x="17552" y="12571"/>
                    <a:pt x="19336" y="15154"/>
                    <a:pt x="23725" y="15554"/>
                  </a:cubicBezTo>
                  <a:cubicBezTo>
                    <a:pt x="26292" y="15789"/>
                    <a:pt x="28929" y="15527"/>
                    <a:pt x="31430" y="16171"/>
                  </a:cubicBezTo>
                  <a:cubicBezTo>
                    <a:pt x="32788" y="16522"/>
                    <a:pt x="34112" y="17333"/>
                    <a:pt x="35042" y="18449"/>
                  </a:cubicBezTo>
                  <a:lnTo>
                    <a:pt x="35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56"/>
          <p:cNvSpPr txBox="1">
            <a:spLocks noGrp="1"/>
          </p:cNvSpPr>
          <p:nvPr>
            <p:ph type="title"/>
          </p:nvPr>
        </p:nvSpPr>
        <p:spPr>
          <a:xfrm>
            <a:off x="-1389814" y="4525636"/>
            <a:ext cx="77109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 smtClean="0">
                <a:ln/>
                <a:solidFill>
                  <a:schemeClr val="accent4"/>
                </a:solidFill>
              </a:rPr>
              <a:t>Menu </a:t>
            </a:r>
            <a:r>
              <a:rPr lang="en-US" sz="3200" dirty="0">
                <a:ln/>
                <a:solidFill>
                  <a:schemeClr val="bg1"/>
                </a:solidFill>
              </a:rPr>
              <a:t>Card</a:t>
            </a:r>
            <a:br>
              <a:rPr lang="en-US" sz="3200" dirty="0">
                <a:ln/>
                <a:solidFill>
                  <a:schemeClr val="bg1"/>
                </a:solidFill>
              </a:rPr>
            </a:br>
            <a:r>
              <a:rPr lang="en-US" dirty="0">
                <a:ln/>
                <a:solidFill>
                  <a:schemeClr val="accent4"/>
                </a:solidFill>
              </a:rPr>
              <a:t/>
            </a:r>
            <a:br>
              <a:rPr lang="en-US" dirty="0">
                <a:ln/>
                <a:solidFill>
                  <a:schemeClr val="accent4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1371;p57"/>
          <p:cNvPicPr preferRelativeResize="0">
            <a:picLocks noGrp="1"/>
          </p:cNvPicPr>
          <p:nvPr>
            <p:ph type="pic" idx="9"/>
          </p:nvPr>
        </p:nvPicPr>
        <p:blipFill rotWithShape="1">
          <a:blip r:embed="rId3">
            <a:alphaModFix/>
          </a:blip>
          <a:srcRect l="58975" r="8091"/>
          <a:stretch/>
        </p:blipFill>
        <p:spPr>
          <a:xfrm>
            <a:off x="0" y="0"/>
            <a:ext cx="2748013" cy="5143501"/>
          </a:xfrm>
          <a:prstGeom prst="rect">
            <a:avLst/>
          </a:prstGeom>
        </p:spPr>
      </p:pic>
      <p:sp>
        <p:nvSpPr>
          <p:cNvPr id="1372" name="Google Shape;1372;p57"/>
          <p:cNvSpPr/>
          <p:nvPr/>
        </p:nvSpPr>
        <p:spPr>
          <a:xfrm flipH="1">
            <a:off x="1266189" y="125"/>
            <a:ext cx="1903060" cy="514350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57"/>
          <p:cNvSpPr txBox="1">
            <a:spLocks noGrp="1"/>
          </p:cNvSpPr>
          <p:nvPr>
            <p:ph type="title"/>
          </p:nvPr>
        </p:nvSpPr>
        <p:spPr>
          <a:xfrm>
            <a:off x="1073174" y="46913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 smtClean="0">
                <a:ln/>
                <a:solidFill>
                  <a:schemeClr val="tx1"/>
                </a:solidFill>
              </a:rPr>
              <a:t>User</a:t>
            </a:r>
            <a:r>
              <a:rPr lang="en-US" sz="2800" dirty="0" smtClean="0">
                <a:ln/>
                <a:solidFill>
                  <a:schemeClr val="bg1"/>
                </a:solidFill>
              </a:rPr>
              <a:t> </a:t>
            </a:r>
            <a:r>
              <a:rPr lang="en-US" sz="2800" dirty="0">
                <a:ln/>
                <a:solidFill>
                  <a:schemeClr val="bg1"/>
                </a:solidFill>
              </a:rPr>
              <a:t>Feedback</a:t>
            </a:r>
            <a:br>
              <a:rPr lang="en-US" sz="2800" dirty="0">
                <a:ln/>
                <a:solidFill>
                  <a:schemeClr val="bg1"/>
                </a:solidFill>
              </a:rPr>
            </a:br>
            <a:r>
              <a:rPr lang="en-US" sz="2800" dirty="0">
                <a:ln/>
                <a:solidFill>
                  <a:schemeClr val="bg1"/>
                </a:solidFill>
              </a:rPr>
              <a:t/>
            </a:r>
            <a:br>
              <a:rPr lang="en-US" sz="2800" dirty="0">
                <a:ln/>
                <a:solidFill>
                  <a:schemeClr val="bg1"/>
                </a:solidFill>
              </a:rPr>
            </a:b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386" name="Google Shape;1386;p57"/>
          <p:cNvSpPr/>
          <p:nvPr/>
        </p:nvSpPr>
        <p:spPr>
          <a:xfrm flipH="1">
            <a:off x="2109025" y="3109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7"/>
          <p:cNvSpPr/>
          <p:nvPr/>
        </p:nvSpPr>
        <p:spPr>
          <a:xfrm flipH="1">
            <a:off x="1536175" y="8619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57"/>
          <p:cNvGrpSpPr/>
          <p:nvPr/>
        </p:nvGrpSpPr>
        <p:grpSpPr>
          <a:xfrm rot="1321043">
            <a:off x="1789946" y="1280114"/>
            <a:ext cx="306085" cy="351311"/>
            <a:chOff x="2163000" y="3543075"/>
            <a:chExt cx="306075" cy="351300"/>
          </a:xfrm>
        </p:grpSpPr>
        <p:sp>
          <p:nvSpPr>
            <p:cNvPr id="1389" name="Google Shape;1389;p57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7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7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7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7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7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Picture 36"/>
          <p:cNvPicPr/>
          <p:nvPr/>
        </p:nvPicPr>
        <p:blipFill rotWithShape="1">
          <a:blip r:embed="rId4"/>
          <a:srcRect t="13904" r="1363" b="13919"/>
          <a:stretch/>
        </p:blipFill>
        <p:spPr>
          <a:xfrm>
            <a:off x="2459132" y="1312569"/>
            <a:ext cx="6231941" cy="335343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030" y="20810"/>
            <a:ext cx="7704000" cy="477600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dirty="0">
                <a:ln/>
                <a:solidFill>
                  <a:schemeClr val="accent3"/>
                </a:solidFill>
              </a:rPr>
              <a:t>TIK TOK CAFE  SYSTEM</a:t>
            </a:r>
            <a:endParaRPr lang="en-US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6362" y="660820"/>
            <a:ext cx="40943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SUBMITTED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FOR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  DIPLOMA IN ADVANCED COMPUTING FROM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 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CDAC HYDRABAD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C3A1293-13E9-5AF8-0EF5-76435BF24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35" y="2323312"/>
            <a:ext cx="915523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-1" r="20770" b="891"/>
          <a:stretch/>
        </p:blipFill>
        <p:spPr>
          <a:xfrm>
            <a:off x="2670275" y="2476702"/>
            <a:ext cx="782787" cy="74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12531" y="322078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 smtClean="0">
              <a:solidFill>
                <a:schemeClr val="accent6">
                  <a:lumMod val="85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85000"/>
                  </a:schemeClr>
                </a:solidFill>
              </a:rPr>
              <a:t>PRENSENTED BY</a:t>
            </a:r>
            <a:r>
              <a:rPr lang="en-US" b="1" dirty="0" smtClean="0">
                <a:solidFill>
                  <a:schemeClr val="accent6">
                    <a:lumMod val="85000"/>
                  </a:schemeClr>
                </a:solidFill>
              </a:rPr>
              <a:t>:</a:t>
            </a:r>
          </a:p>
          <a:p>
            <a:endParaRPr lang="en-US" b="1" dirty="0">
              <a:solidFill>
                <a:schemeClr val="accent6">
                  <a:lumMod val="8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6">
                    <a:lumMod val="85000"/>
                  </a:schemeClr>
                </a:solidFill>
              </a:rPr>
              <a:t>      	</a:t>
            </a:r>
            <a:r>
              <a:rPr lang="en-US" dirty="0" smtClean="0">
                <a:solidFill>
                  <a:schemeClr val="accent6">
                    <a:lumMod val="85000"/>
                  </a:schemeClr>
                </a:solidFill>
              </a:rPr>
              <a:t>230350320101 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-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Satyajit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 C.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Pakhale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	230350320110 -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Shubham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 P.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Kumbhar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	230350320107 -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Shraddha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 C. Mate </a:t>
            </a:r>
          </a:p>
          <a:p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	230350320104 -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Shivam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 A.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Molawane</a:t>
            </a:r>
            <a:endParaRPr lang="en-US" dirty="0">
              <a:solidFill>
                <a:schemeClr val="accent6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	230350320103 - Rohan S.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Sayare</a:t>
            </a:r>
            <a:endParaRPr lang="en-US" dirty="0">
              <a:solidFill>
                <a:schemeClr val="accent6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8"/>
          <p:cNvSpPr txBox="1">
            <a:spLocks noGrp="1"/>
          </p:cNvSpPr>
          <p:nvPr>
            <p:ph type="title"/>
          </p:nvPr>
        </p:nvSpPr>
        <p:spPr>
          <a:xfrm>
            <a:off x="332074" y="80238"/>
            <a:ext cx="3076146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 smtClean="0">
                <a:ln/>
                <a:solidFill>
                  <a:schemeClr val="bg1"/>
                </a:solidFill>
              </a:rPr>
              <a:t>Staff </a:t>
            </a:r>
            <a:r>
              <a:rPr lang="en-US" sz="2800" dirty="0" smtClean="0">
                <a:ln/>
                <a:solidFill>
                  <a:schemeClr val="tx1"/>
                </a:solidFill>
              </a:rPr>
              <a:t>Login</a:t>
            </a:r>
            <a:endParaRPr lang="en-US" sz="2800" dirty="0">
              <a:ln/>
              <a:solidFill>
                <a:schemeClr val="tx1"/>
              </a:solidFill>
            </a:endParaRPr>
          </a:p>
        </p:txBody>
      </p:sp>
      <p:grpSp>
        <p:nvGrpSpPr>
          <p:cNvPr id="1408" name="Google Shape;1408;p58"/>
          <p:cNvGrpSpPr/>
          <p:nvPr/>
        </p:nvGrpSpPr>
        <p:grpSpPr>
          <a:xfrm>
            <a:off x="8033875" y="557838"/>
            <a:ext cx="352300" cy="306000"/>
            <a:chOff x="6162925" y="4235275"/>
            <a:chExt cx="352300" cy="306000"/>
          </a:xfrm>
        </p:grpSpPr>
        <p:sp>
          <p:nvSpPr>
            <p:cNvPr id="1409" name="Google Shape;1409;p58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8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8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8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402;p58"/>
          <p:cNvSpPr txBox="1">
            <a:spLocks/>
          </p:cNvSpPr>
          <p:nvPr/>
        </p:nvSpPr>
        <p:spPr>
          <a:xfrm>
            <a:off x="5361708" y="1506783"/>
            <a:ext cx="318755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800" dirty="0" smtClean="0">
                <a:ln/>
                <a:solidFill>
                  <a:schemeClr val="tx1"/>
                </a:solidFill>
              </a:rPr>
              <a:t>Mark</a:t>
            </a:r>
            <a:r>
              <a:rPr lang="en-US" sz="2800" dirty="0" smtClean="0">
                <a:ln/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ln/>
                <a:solidFill>
                  <a:schemeClr val="bg1"/>
                </a:solidFill>
              </a:rPr>
              <a:t>Presenty</a:t>
            </a:r>
            <a:r>
              <a:rPr lang="en-US" sz="2800" dirty="0" smtClean="0">
                <a:ln/>
                <a:solidFill>
                  <a:schemeClr val="bg1"/>
                </a:solidFill>
              </a:rPr>
              <a:t>   </a:t>
            </a:r>
            <a:endParaRPr lang="en-US" sz="2800" dirty="0">
              <a:ln/>
              <a:solidFill>
                <a:schemeClr val="bg1"/>
              </a:solidFill>
            </a:endParaRPr>
          </a:p>
        </p:txBody>
      </p:sp>
      <p:pic>
        <p:nvPicPr>
          <p:cNvPr id="34" name="Image 41" descr="C:\Users\HP\Videos\Captures\staffLogin.png"/>
          <p:cNvPicPr/>
          <p:nvPr/>
        </p:nvPicPr>
        <p:blipFill rotWithShape="1">
          <a:blip r:embed="rId3" cstate="print"/>
          <a:srcRect l="33841" t="15958" r="33861" b="41539"/>
          <a:stretch/>
        </p:blipFill>
        <p:spPr>
          <a:xfrm>
            <a:off x="272300" y="770413"/>
            <a:ext cx="3634682" cy="257228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6DE5346B-2100-9A42-FB9D-DAF52FB3D401}"/>
              </a:ext>
            </a:extLst>
          </p:cNvPr>
          <p:cNvPicPr/>
          <p:nvPr/>
        </p:nvPicPr>
        <p:blipFill rotWithShape="1">
          <a:blip r:embed="rId4"/>
          <a:srcRect t="14062" r="6473" b="25235"/>
          <a:stretch/>
        </p:blipFill>
        <p:spPr>
          <a:xfrm>
            <a:off x="4278667" y="2179433"/>
            <a:ext cx="4748955" cy="285807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59"/>
          <p:cNvSpPr txBox="1">
            <a:spLocks noGrp="1"/>
          </p:cNvSpPr>
          <p:nvPr>
            <p:ph type="title"/>
          </p:nvPr>
        </p:nvSpPr>
        <p:spPr>
          <a:xfrm>
            <a:off x="1601542" y="875956"/>
            <a:ext cx="2397273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 smtClean="0">
                <a:ln/>
                <a:solidFill>
                  <a:schemeClr val="accent4"/>
                </a:solidFill>
              </a:rPr>
              <a:t>Take </a:t>
            </a:r>
            <a:r>
              <a:rPr lang="en-US" sz="2800" dirty="0" smtClean="0">
                <a:ln/>
                <a:solidFill>
                  <a:schemeClr val="bg1"/>
                </a:solidFill>
              </a:rPr>
              <a:t>Order</a:t>
            </a:r>
            <a:r>
              <a:rPr lang="en-US" sz="2800" dirty="0">
                <a:ln/>
                <a:solidFill>
                  <a:schemeClr val="accent4"/>
                </a:solidFill>
              </a:rPr>
              <a:t/>
            </a:r>
            <a:br>
              <a:rPr lang="en-US" sz="2800" dirty="0">
                <a:ln/>
                <a:solidFill>
                  <a:schemeClr val="accent4"/>
                </a:solidFill>
              </a:rPr>
            </a:br>
            <a:endParaRPr lang="en-US" sz="2800" dirty="0">
              <a:ln/>
              <a:solidFill>
                <a:schemeClr val="accent4"/>
              </a:solidFill>
            </a:endParaRPr>
          </a:p>
        </p:txBody>
      </p:sp>
      <p:sp>
        <p:nvSpPr>
          <p:cNvPr id="1452" name="Google Shape;1452;p59"/>
          <p:cNvSpPr/>
          <p:nvPr/>
        </p:nvSpPr>
        <p:spPr>
          <a:xfrm flipH="1">
            <a:off x="8154000" y="643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32;p59"/>
          <p:cNvSpPr txBox="1">
            <a:spLocks/>
          </p:cNvSpPr>
          <p:nvPr/>
        </p:nvSpPr>
        <p:spPr>
          <a:xfrm>
            <a:off x="5003040" y="3405536"/>
            <a:ext cx="315096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800" dirty="0" smtClean="0">
                <a:ln/>
                <a:solidFill>
                  <a:schemeClr val="bg1"/>
                </a:solidFill>
              </a:rPr>
              <a:t>Bill</a:t>
            </a:r>
            <a:r>
              <a:rPr lang="en-US" sz="2800" dirty="0" smtClean="0">
                <a:ln/>
                <a:solidFill>
                  <a:schemeClr val="accent4"/>
                </a:solidFill>
              </a:rPr>
              <a:t> Generation</a:t>
            </a:r>
            <a:br>
              <a:rPr lang="en-US" sz="2800" dirty="0" smtClean="0">
                <a:ln/>
                <a:solidFill>
                  <a:schemeClr val="accent4"/>
                </a:solidFill>
              </a:rPr>
            </a:br>
            <a:r>
              <a:rPr lang="en-US" sz="2800" u="heavy" dirty="0" smtClean="0">
                <a:ln/>
                <a:solidFill>
                  <a:schemeClr val="accent4"/>
                </a:solidFill>
              </a:rPr>
              <a:t> </a:t>
            </a:r>
            <a:r>
              <a:rPr lang="en-US" sz="2800" dirty="0" smtClean="0">
                <a:ln/>
                <a:solidFill>
                  <a:schemeClr val="accent4"/>
                </a:solidFill>
              </a:rPr>
              <a:t/>
            </a:r>
            <a:br>
              <a:rPr lang="en-US" sz="2800" dirty="0" smtClean="0">
                <a:ln/>
                <a:solidFill>
                  <a:schemeClr val="accent4"/>
                </a:solidFill>
              </a:rPr>
            </a:br>
            <a:endParaRPr lang="en-US" sz="2800" dirty="0">
              <a:ln/>
              <a:solidFill>
                <a:schemeClr val="accent4"/>
              </a:solidFill>
            </a:endParaRPr>
          </a:p>
        </p:txBody>
      </p:sp>
      <p:pic>
        <p:nvPicPr>
          <p:cNvPr id="24" name="Picture 23"/>
          <p:cNvPicPr/>
          <p:nvPr/>
        </p:nvPicPr>
        <p:blipFill rotWithShape="1">
          <a:blip r:embed="rId3"/>
          <a:srcRect t="14750" b="23258"/>
          <a:stretch/>
        </p:blipFill>
        <p:spPr>
          <a:xfrm>
            <a:off x="4655127" y="97842"/>
            <a:ext cx="4425185" cy="276173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30799FA2-335B-5C0E-8C59-B1652C71C1BF}"/>
              </a:ext>
            </a:extLst>
          </p:cNvPr>
          <p:cNvPicPr/>
          <p:nvPr/>
        </p:nvPicPr>
        <p:blipFill rotWithShape="1">
          <a:blip r:embed="rId4"/>
          <a:srcRect t="13916" b="36894"/>
          <a:stretch/>
        </p:blipFill>
        <p:spPr>
          <a:xfrm>
            <a:off x="132412" y="2416692"/>
            <a:ext cx="4464526" cy="263744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60"/>
          <p:cNvSpPr txBox="1">
            <a:spLocks noGrp="1"/>
          </p:cNvSpPr>
          <p:nvPr>
            <p:ph type="title"/>
          </p:nvPr>
        </p:nvSpPr>
        <p:spPr>
          <a:xfrm>
            <a:off x="1079207" y="233100"/>
            <a:ext cx="2422211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 smtClean="0">
                <a:ln/>
                <a:solidFill>
                  <a:schemeClr val="accent4"/>
                </a:solidFill>
              </a:rPr>
              <a:t>Staff </a:t>
            </a:r>
            <a:r>
              <a:rPr lang="en-US" sz="2800" dirty="0" smtClean="0">
                <a:ln/>
                <a:solidFill>
                  <a:schemeClr val="bg1"/>
                </a:solidFill>
              </a:rPr>
              <a:t>Orders</a:t>
            </a:r>
            <a:endParaRPr sz="2800" dirty="0">
              <a:solidFill>
                <a:schemeClr val="bg1"/>
              </a:solidFill>
            </a:endParaRPr>
          </a:p>
        </p:txBody>
      </p:sp>
      <p:grpSp>
        <p:nvGrpSpPr>
          <p:cNvPr id="1459" name="Google Shape;1459;p60"/>
          <p:cNvGrpSpPr/>
          <p:nvPr/>
        </p:nvGrpSpPr>
        <p:grpSpPr>
          <a:xfrm>
            <a:off x="8151275" y="540000"/>
            <a:ext cx="272700" cy="351125"/>
            <a:chOff x="4205050" y="3543250"/>
            <a:chExt cx="272700" cy="351125"/>
          </a:xfrm>
        </p:grpSpPr>
        <p:sp>
          <p:nvSpPr>
            <p:cNvPr id="1460" name="Google Shape;1460;p60"/>
            <p:cNvSpPr/>
            <p:nvPr/>
          </p:nvSpPr>
          <p:spPr>
            <a:xfrm>
              <a:off x="4205050" y="3543250"/>
              <a:ext cx="272700" cy="351125"/>
            </a:xfrm>
            <a:custGeom>
              <a:avLst/>
              <a:gdLst/>
              <a:ahLst/>
              <a:cxnLst/>
              <a:rect l="l" t="t" r="r" b="b"/>
              <a:pathLst>
                <a:path w="10908" h="14045" extrusionOk="0">
                  <a:moveTo>
                    <a:pt x="5899" y="2649"/>
                  </a:moveTo>
                  <a:cubicBezTo>
                    <a:pt x="6129" y="2649"/>
                    <a:pt x="6305" y="2844"/>
                    <a:pt x="6305" y="3075"/>
                  </a:cubicBezTo>
                  <a:lnTo>
                    <a:pt x="6305" y="3348"/>
                  </a:lnTo>
                  <a:cubicBezTo>
                    <a:pt x="7413" y="3527"/>
                    <a:pt x="8290" y="4405"/>
                    <a:pt x="8470" y="5513"/>
                  </a:cubicBezTo>
                  <a:lnTo>
                    <a:pt x="8532" y="5513"/>
                  </a:lnTo>
                  <a:cubicBezTo>
                    <a:pt x="8762" y="5513"/>
                    <a:pt x="8938" y="5688"/>
                    <a:pt x="8938" y="5919"/>
                  </a:cubicBezTo>
                  <a:cubicBezTo>
                    <a:pt x="8938" y="6145"/>
                    <a:pt x="8762" y="6324"/>
                    <a:pt x="8532" y="6324"/>
                  </a:cubicBezTo>
                  <a:lnTo>
                    <a:pt x="3266" y="6324"/>
                  </a:lnTo>
                  <a:cubicBezTo>
                    <a:pt x="3039" y="6324"/>
                    <a:pt x="2844" y="6145"/>
                    <a:pt x="2844" y="5919"/>
                  </a:cubicBezTo>
                  <a:cubicBezTo>
                    <a:pt x="2844" y="5688"/>
                    <a:pt x="3039" y="5513"/>
                    <a:pt x="3266" y="5513"/>
                  </a:cubicBezTo>
                  <a:lnTo>
                    <a:pt x="3316" y="5513"/>
                  </a:lnTo>
                  <a:cubicBezTo>
                    <a:pt x="3496" y="4405"/>
                    <a:pt x="4374" y="3527"/>
                    <a:pt x="5478" y="3348"/>
                  </a:cubicBezTo>
                  <a:lnTo>
                    <a:pt x="5478" y="3075"/>
                  </a:lnTo>
                  <a:cubicBezTo>
                    <a:pt x="5478" y="2844"/>
                    <a:pt x="5673" y="2649"/>
                    <a:pt x="5899" y="2649"/>
                  </a:cubicBezTo>
                  <a:close/>
                  <a:moveTo>
                    <a:pt x="5462" y="7479"/>
                  </a:moveTo>
                  <a:cubicBezTo>
                    <a:pt x="5688" y="7479"/>
                    <a:pt x="5868" y="7674"/>
                    <a:pt x="5868" y="7900"/>
                  </a:cubicBezTo>
                  <a:cubicBezTo>
                    <a:pt x="5868" y="8127"/>
                    <a:pt x="5688" y="8306"/>
                    <a:pt x="5462" y="8306"/>
                  </a:cubicBezTo>
                  <a:lnTo>
                    <a:pt x="3266" y="8306"/>
                  </a:lnTo>
                  <a:cubicBezTo>
                    <a:pt x="3039" y="8306"/>
                    <a:pt x="2844" y="8127"/>
                    <a:pt x="2844" y="7900"/>
                  </a:cubicBezTo>
                  <a:cubicBezTo>
                    <a:pt x="2844" y="7674"/>
                    <a:pt x="3039" y="7479"/>
                    <a:pt x="3266" y="7479"/>
                  </a:cubicBezTo>
                  <a:close/>
                  <a:moveTo>
                    <a:pt x="8532" y="7479"/>
                  </a:moveTo>
                  <a:cubicBezTo>
                    <a:pt x="8762" y="7479"/>
                    <a:pt x="8938" y="7674"/>
                    <a:pt x="8938" y="7900"/>
                  </a:cubicBezTo>
                  <a:cubicBezTo>
                    <a:pt x="8938" y="8127"/>
                    <a:pt x="8762" y="8306"/>
                    <a:pt x="8532" y="8306"/>
                  </a:cubicBezTo>
                  <a:lnTo>
                    <a:pt x="7654" y="8306"/>
                  </a:lnTo>
                  <a:cubicBezTo>
                    <a:pt x="7428" y="8306"/>
                    <a:pt x="7233" y="8127"/>
                    <a:pt x="7233" y="7900"/>
                  </a:cubicBezTo>
                  <a:cubicBezTo>
                    <a:pt x="7233" y="7674"/>
                    <a:pt x="7428" y="7479"/>
                    <a:pt x="7654" y="7479"/>
                  </a:cubicBezTo>
                  <a:close/>
                  <a:moveTo>
                    <a:pt x="5462" y="9024"/>
                  </a:moveTo>
                  <a:cubicBezTo>
                    <a:pt x="5688" y="9024"/>
                    <a:pt x="5868" y="9199"/>
                    <a:pt x="5868" y="9430"/>
                  </a:cubicBezTo>
                  <a:cubicBezTo>
                    <a:pt x="5868" y="9656"/>
                    <a:pt x="5688" y="9835"/>
                    <a:pt x="5462" y="9835"/>
                  </a:cubicBezTo>
                  <a:lnTo>
                    <a:pt x="3266" y="9835"/>
                  </a:lnTo>
                  <a:cubicBezTo>
                    <a:pt x="3039" y="9835"/>
                    <a:pt x="2844" y="9656"/>
                    <a:pt x="2844" y="9430"/>
                  </a:cubicBezTo>
                  <a:cubicBezTo>
                    <a:pt x="2844" y="9199"/>
                    <a:pt x="3039" y="9024"/>
                    <a:pt x="3266" y="9024"/>
                  </a:cubicBezTo>
                  <a:close/>
                  <a:moveTo>
                    <a:pt x="8532" y="9024"/>
                  </a:moveTo>
                  <a:cubicBezTo>
                    <a:pt x="8762" y="9024"/>
                    <a:pt x="8938" y="9199"/>
                    <a:pt x="8938" y="9430"/>
                  </a:cubicBezTo>
                  <a:cubicBezTo>
                    <a:pt x="8938" y="9656"/>
                    <a:pt x="8762" y="9835"/>
                    <a:pt x="8532" y="9835"/>
                  </a:cubicBezTo>
                  <a:lnTo>
                    <a:pt x="7654" y="9835"/>
                  </a:lnTo>
                  <a:cubicBezTo>
                    <a:pt x="7428" y="9835"/>
                    <a:pt x="7233" y="9656"/>
                    <a:pt x="7233" y="9430"/>
                  </a:cubicBezTo>
                  <a:cubicBezTo>
                    <a:pt x="7233" y="9199"/>
                    <a:pt x="7428" y="9024"/>
                    <a:pt x="7654" y="9024"/>
                  </a:cubicBezTo>
                  <a:close/>
                  <a:moveTo>
                    <a:pt x="5462" y="10549"/>
                  </a:moveTo>
                  <a:cubicBezTo>
                    <a:pt x="5688" y="10549"/>
                    <a:pt x="5868" y="10744"/>
                    <a:pt x="5868" y="10974"/>
                  </a:cubicBezTo>
                  <a:cubicBezTo>
                    <a:pt x="5868" y="11201"/>
                    <a:pt x="5688" y="11380"/>
                    <a:pt x="5462" y="11380"/>
                  </a:cubicBezTo>
                  <a:lnTo>
                    <a:pt x="3266" y="11380"/>
                  </a:lnTo>
                  <a:cubicBezTo>
                    <a:pt x="3039" y="11380"/>
                    <a:pt x="2844" y="11201"/>
                    <a:pt x="2844" y="10974"/>
                  </a:cubicBezTo>
                  <a:cubicBezTo>
                    <a:pt x="2844" y="10744"/>
                    <a:pt x="3039" y="10549"/>
                    <a:pt x="3266" y="10549"/>
                  </a:cubicBezTo>
                  <a:close/>
                  <a:moveTo>
                    <a:pt x="8532" y="10549"/>
                  </a:moveTo>
                  <a:cubicBezTo>
                    <a:pt x="8762" y="10549"/>
                    <a:pt x="8938" y="10744"/>
                    <a:pt x="8938" y="10974"/>
                  </a:cubicBezTo>
                  <a:cubicBezTo>
                    <a:pt x="8938" y="11201"/>
                    <a:pt x="8762" y="11380"/>
                    <a:pt x="8532" y="11380"/>
                  </a:cubicBezTo>
                  <a:lnTo>
                    <a:pt x="7654" y="11380"/>
                  </a:lnTo>
                  <a:cubicBezTo>
                    <a:pt x="7428" y="11380"/>
                    <a:pt x="7233" y="11201"/>
                    <a:pt x="7233" y="10974"/>
                  </a:cubicBezTo>
                  <a:cubicBezTo>
                    <a:pt x="7233" y="10744"/>
                    <a:pt x="7428" y="10549"/>
                    <a:pt x="7654" y="10549"/>
                  </a:cubicBezTo>
                  <a:close/>
                  <a:moveTo>
                    <a:pt x="1284" y="1"/>
                  </a:moveTo>
                  <a:cubicBezTo>
                    <a:pt x="1058" y="1"/>
                    <a:pt x="878" y="180"/>
                    <a:pt x="878" y="406"/>
                  </a:cubicBezTo>
                  <a:lnTo>
                    <a:pt x="878" y="1335"/>
                  </a:lnTo>
                  <a:lnTo>
                    <a:pt x="406" y="1335"/>
                  </a:lnTo>
                  <a:cubicBezTo>
                    <a:pt x="180" y="1335"/>
                    <a:pt x="0" y="1530"/>
                    <a:pt x="0" y="1756"/>
                  </a:cubicBezTo>
                  <a:cubicBezTo>
                    <a:pt x="0" y="1982"/>
                    <a:pt x="180" y="2162"/>
                    <a:pt x="406" y="2162"/>
                  </a:cubicBezTo>
                  <a:lnTo>
                    <a:pt x="878" y="2162"/>
                  </a:lnTo>
                  <a:lnTo>
                    <a:pt x="878" y="3090"/>
                  </a:lnTo>
                  <a:lnTo>
                    <a:pt x="406" y="3090"/>
                  </a:lnTo>
                  <a:cubicBezTo>
                    <a:pt x="180" y="3090"/>
                    <a:pt x="0" y="3285"/>
                    <a:pt x="0" y="3512"/>
                  </a:cubicBezTo>
                  <a:cubicBezTo>
                    <a:pt x="0" y="3738"/>
                    <a:pt x="180" y="3917"/>
                    <a:pt x="406" y="3917"/>
                  </a:cubicBezTo>
                  <a:lnTo>
                    <a:pt x="878" y="3917"/>
                  </a:lnTo>
                  <a:lnTo>
                    <a:pt x="878" y="4846"/>
                  </a:lnTo>
                  <a:lnTo>
                    <a:pt x="406" y="4846"/>
                  </a:lnTo>
                  <a:cubicBezTo>
                    <a:pt x="180" y="4846"/>
                    <a:pt x="0" y="5041"/>
                    <a:pt x="0" y="5267"/>
                  </a:cubicBezTo>
                  <a:cubicBezTo>
                    <a:pt x="0" y="5493"/>
                    <a:pt x="180" y="5673"/>
                    <a:pt x="406" y="5673"/>
                  </a:cubicBezTo>
                  <a:lnTo>
                    <a:pt x="878" y="5673"/>
                  </a:lnTo>
                  <a:lnTo>
                    <a:pt x="878" y="6601"/>
                  </a:lnTo>
                  <a:lnTo>
                    <a:pt x="406" y="6601"/>
                  </a:lnTo>
                  <a:cubicBezTo>
                    <a:pt x="180" y="6601"/>
                    <a:pt x="0" y="6796"/>
                    <a:pt x="0" y="7023"/>
                  </a:cubicBezTo>
                  <a:cubicBezTo>
                    <a:pt x="0" y="7249"/>
                    <a:pt x="180" y="7428"/>
                    <a:pt x="406" y="7428"/>
                  </a:cubicBezTo>
                  <a:lnTo>
                    <a:pt x="878" y="7428"/>
                  </a:lnTo>
                  <a:lnTo>
                    <a:pt x="878" y="8357"/>
                  </a:lnTo>
                  <a:lnTo>
                    <a:pt x="406" y="8357"/>
                  </a:lnTo>
                  <a:cubicBezTo>
                    <a:pt x="180" y="8357"/>
                    <a:pt x="0" y="8552"/>
                    <a:pt x="0" y="8778"/>
                  </a:cubicBezTo>
                  <a:cubicBezTo>
                    <a:pt x="0" y="9004"/>
                    <a:pt x="180" y="9184"/>
                    <a:pt x="406" y="9184"/>
                  </a:cubicBezTo>
                  <a:lnTo>
                    <a:pt x="878" y="9184"/>
                  </a:lnTo>
                  <a:lnTo>
                    <a:pt x="878" y="10112"/>
                  </a:lnTo>
                  <a:lnTo>
                    <a:pt x="406" y="10112"/>
                  </a:lnTo>
                  <a:cubicBezTo>
                    <a:pt x="180" y="10112"/>
                    <a:pt x="0" y="10307"/>
                    <a:pt x="0" y="10534"/>
                  </a:cubicBezTo>
                  <a:cubicBezTo>
                    <a:pt x="0" y="10760"/>
                    <a:pt x="180" y="10939"/>
                    <a:pt x="406" y="10939"/>
                  </a:cubicBezTo>
                  <a:lnTo>
                    <a:pt x="878" y="10939"/>
                  </a:lnTo>
                  <a:lnTo>
                    <a:pt x="878" y="11868"/>
                  </a:lnTo>
                  <a:lnTo>
                    <a:pt x="406" y="11868"/>
                  </a:lnTo>
                  <a:cubicBezTo>
                    <a:pt x="180" y="11868"/>
                    <a:pt x="0" y="12063"/>
                    <a:pt x="0" y="12289"/>
                  </a:cubicBezTo>
                  <a:cubicBezTo>
                    <a:pt x="0" y="12515"/>
                    <a:pt x="180" y="12695"/>
                    <a:pt x="406" y="12695"/>
                  </a:cubicBezTo>
                  <a:lnTo>
                    <a:pt x="878" y="12695"/>
                  </a:lnTo>
                  <a:lnTo>
                    <a:pt x="878" y="13623"/>
                  </a:lnTo>
                  <a:cubicBezTo>
                    <a:pt x="878" y="13850"/>
                    <a:pt x="1058" y="14045"/>
                    <a:pt x="1284" y="14045"/>
                  </a:cubicBezTo>
                  <a:lnTo>
                    <a:pt x="10498" y="14045"/>
                  </a:lnTo>
                  <a:cubicBezTo>
                    <a:pt x="10729" y="14045"/>
                    <a:pt x="10908" y="13850"/>
                    <a:pt x="10908" y="13623"/>
                  </a:cubicBezTo>
                  <a:lnTo>
                    <a:pt x="10908" y="406"/>
                  </a:lnTo>
                  <a:cubicBezTo>
                    <a:pt x="10908" y="180"/>
                    <a:pt x="10729" y="1"/>
                    <a:pt x="10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0"/>
            <p:cNvSpPr/>
            <p:nvPr/>
          </p:nvSpPr>
          <p:spPr>
            <a:xfrm>
              <a:off x="4309000" y="3646425"/>
              <a:ext cx="86650" cy="34650"/>
            </a:xfrm>
            <a:custGeom>
              <a:avLst/>
              <a:gdLst/>
              <a:ahLst/>
              <a:cxnLst/>
              <a:rect l="l" t="t" r="r" b="b"/>
              <a:pathLst>
                <a:path w="3466" h="1386" extrusionOk="0">
                  <a:moveTo>
                    <a:pt x="1741" y="1"/>
                  </a:moveTo>
                  <a:cubicBezTo>
                    <a:pt x="898" y="1"/>
                    <a:pt x="180" y="586"/>
                    <a:pt x="1" y="1386"/>
                  </a:cubicBezTo>
                  <a:lnTo>
                    <a:pt x="3465" y="1386"/>
                  </a:lnTo>
                  <a:cubicBezTo>
                    <a:pt x="3286" y="586"/>
                    <a:pt x="2572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60"/>
          <p:cNvGrpSpPr/>
          <p:nvPr/>
        </p:nvGrpSpPr>
        <p:grpSpPr>
          <a:xfrm>
            <a:off x="668125" y="572125"/>
            <a:ext cx="351925" cy="351125"/>
            <a:chOff x="2642925" y="1682900"/>
            <a:chExt cx="351925" cy="351125"/>
          </a:xfrm>
        </p:grpSpPr>
        <p:sp>
          <p:nvSpPr>
            <p:cNvPr id="1463" name="Google Shape;1463;p60"/>
            <p:cNvSpPr/>
            <p:nvPr/>
          </p:nvSpPr>
          <p:spPr>
            <a:xfrm>
              <a:off x="2872500" y="1771025"/>
              <a:ext cx="37125" cy="33425"/>
            </a:xfrm>
            <a:custGeom>
              <a:avLst/>
              <a:gdLst/>
              <a:ahLst/>
              <a:cxnLst/>
              <a:rect l="l" t="t" r="r" b="b"/>
              <a:pathLst>
                <a:path w="1485" h="1337" extrusionOk="0">
                  <a:moveTo>
                    <a:pt x="421" y="1"/>
                  </a:moveTo>
                  <a:cubicBezTo>
                    <a:pt x="321" y="1"/>
                    <a:pt x="218" y="17"/>
                    <a:pt x="114" y="53"/>
                  </a:cubicBezTo>
                  <a:cubicBezTo>
                    <a:pt x="114" y="53"/>
                    <a:pt x="134" y="638"/>
                    <a:pt x="1" y="1336"/>
                  </a:cubicBezTo>
                  <a:lnTo>
                    <a:pt x="1" y="1336"/>
                  </a:lnTo>
                  <a:cubicBezTo>
                    <a:pt x="18" y="1329"/>
                    <a:pt x="576" y="1207"/>
                    <a:pt x="1304" y="1188"/>
                  </a:cubicBezTo>
                  <a:cubicBezTo>
                    <a:pt x="1484" y="577"/>
                    <a:pt x="1011" y="1"/>
                    <a:pt x="421" y="1"/>
                  </a:cubicBezTo>
                  <a:close/>
                  <a:moveTo>
                    <a:pt x="1" y="1336"/>
                  </a:moveTo>
                  <a:cubicBezTo>
                    <a:pt x="1" y="1336"/>
                    <a:pt x="1" y="1336"/>
                    <a:pt x="1" y="1336"/>
                  </a:cubicBezTo>
                  <a:cubicBezTo>
                    <a:pt x="1" y="1336"/>
                    <a:pt x="1" y="1336"/>
                    <a:pt x="1" y="1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0"/>
            <p:cNvSpPr/>
            <p:nvPr/>
          </p:nvSpPr>
          <p:spPr>
            <a:xfrm>
              <a:off x="2642925" y="1941725"/>
              <a:ext cx="92300" cy="92300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" y="1"/>
                  </a:moveTo>
                  <a:lnTo>
                    <a:pt x="3691" y="3691"/>
                  </a:lnTo>
                  <a:cubicBezTo>
                    <a:pt x="3332" y="2634"/>
                    <a:pt x="3235" y="1417"/>
                    <a:pt x="3465" y="231"/>
                  </a:cubicBezTo>
                  <a:lnTo>
                    <a:pt x="3465" y="231"/>
                  </a:lnTo>
                  <a:cubicBezTo>
                    <a:pt x="3034" y="313"/>
                    <a:pt x="2600" y="352"/>
                    <a:pt x="2171" y="352"/>
                  </a:cubicBezTo>
                  <a:cubicBezTo>
                    <a:pt x="1415" y="352"/>
                    <a:pt x="675" y="2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0"/>
            <p:cNvSpPr/>
            <p:nvPr/>
          </p:nvSpPr>
          <p:spPr>
            <a:xfrm>
              <a:off x="2863150" y="1682900"/>
              <a:ext cx="131700" cy="129625"/>
            </a:xfrm>
            <a:custGeom>
              <a:avLst/>
              <a:gdLst/>
              <a:ahLst/>
              <a:cxnLst/>
              <a:rect l="l" t="t" r="r" b="b"/>
              <a:pathLst>
                <a:path w="5268" h="5185" extrusionOk="0">
                  <a:moveTo>
                    <a:pt x="1042" y="0"/>
                  </a:moveTo>
                  <a:cubicBezTo>
                    <a:pt x="441" y="0"/>
                    <a:pt x="98" y="277"/>
                    <a:pt x="1" y="847"/>
                  </a:cubicBezTo>
                  <a:cubicBezTo>
                    <a:pt x="20" y="878"/>
                    <a:pt x="328" y="1627"/>
                    <a:pt x="457" y="2731"/>
                  </a:cubicBezTo>
                  <a:cubicBezTo>
                    <a:pt x="564" y="2705"/>
                    <a:pt x="677" y="2694"/>
                    <a:pt x="791" y="2694"/>
                  </a:cubicBezTo>
                  <a:cubicBezTo>
                    <a:pt x="884" y="2694"/>
                    <a:pt x="979" y="2701"/>
                    <a:pt x="1073" y="2715"/>
                  </a:cubicBezTo>
                  <a:lnTo>
                    <a:pt x="1288" y="2099"/>
                  </a:lnTo>
                  <a:cubicBezTo>
                    <a:pt x="1338" y="1913"/>
                    <a:pt x="1509" y="1803"/>
                    <a:pt x="1684" y="1803"/>
                  </a:cubicBezTo>
                  <a:cubicBezTo>
                    <a:pt x="1725" y="1803"/>
                    <a:pt x="1767" y="1809"/>
                    <a:pt x="1807" y="1822"/>
                  </a:cubicBezTo>
                  <a:cubicBezTo>
                    <a:pt x="2033" y="1904"/>
                    <a:pt x="2146" y="2130"/>
                    <a:pt x="2084" y="2356"/>
                  </a:cubicBezTo>
                  <a:lnTo>
                    <a:pt x="1838" y="3055"/>
                  </a:lnTo>
                  <a:cubicBezTo>
                    <a:pt x="1971" y="3152"/>
                    <a:pt x="2084" y="3269"/>
                    <a:pt x="2197" y="3398"/>
                  </a:cubicBezTo>
                  <a:lnTo>
                    <a:pt x="2880" y="3152"/>
                  </a:lnTo>
                  <a:cubicBezTo>
                    <a:pt x="2921" y="3141"/>
                    <a:pt x="2963" y="3135"/>
                    <a:pt x="3004" y="3135"/>
                  </a:cubicBezTo>
                  <a:cubicBezTo>
                    <a:pt x="3185" y="3135"/>
                    <a:pt x="3350" y="3245"/>
                    <a:pt x="3414" y="3429"/>
                  </a:cubicBezTo>
                  <a:cubicBezTo>
                    <a:pt x="3480" y="3640"/>
                    <a:pt x="3367" y="3886"/>
                    <a:pt x="3157" y="3952"/>
                  </a:cubicBezTo>
                  <a:lnTo>
                    <a:pt x="2521" y="4163"/>
                  </a:lnTo>
                  <a:cubicBezTo>
                    <a:pt x="2556" y="4358"/>
                    <a:pt x="2556" y="4553"/>
                    <a:pt x="2521" y="4748"/>
                  </a:cubicBezTo>
                  <a:cubicBezTo>
                    <a:pt x="3609" y="4861"/>
                    <a:pt x="4343" y="5169"/>
                    <a:pt x="4389" y="5185"/>
                  </a:cubicBezTo>
                  <a:cubicBezTo>
                    <a:pt x="4912" y="5087"/>
                    <a:pt x="5236" y="4877"/>
                    <a:pt x="5236" y="4194"/>
                  </a:cubicBezTo>
                  <a:cubicBezTo>
                    <a:pt x="5236" y="3835"/>
                    <a:pt x="5107" y="3496"/>
                    <a:pt x="4877" y="3219"/>
                  </a:cubicBezTo>
                  <a:cubicBezTo>
                    <a:pt x="5267" y="2423"/>
                    <a:pt x="4780" y="1463"/>
                    <a:pt x="3886" y="1350"/>
                  </a:cubicBezTo>
                  <a:cubicBezTo>
                    <a:pt x="3800" y="669"/>
                    <a:pt x="3221" y="223"/>
                    <a:pt x="2598" y="223"/>
                  </a:cubicBezTo>
                  <a:cubicBezTo>
                    <a:pt x="2405" y="223"/>
                    <a:pt x="2206" y="266"/>
                    <a:pt x="2018" y="359"/>
                  </a:cubicBezTo>
                  <a:cubicBezTo>
                    <a:pt x="1756" y="129"/>
                    <a:pt x="1401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0"/>
            <p:cNvSpPr/>
            <p:nvPr/>
          </p:nvSpPr>
          <p:spPr>
            <a:xfrm>
              <a:off x="2645750" y="1718675"/>
              <a:ext cx="211775" cy="211050"/>
            </a:xfrm>
            <a:custGeom>
              <a:avLst/>
              <a:gdLst/>
              <a:ahLst/>
              <a:cxnLst/>
              <a:rect l="l" t="t" r="r" b="b"/>
              <a:pathLst>
                <a:path w="8471" h="8442" extrusionOk="0">
                  <a:moveTo>
                    <a:pt x="8014" y="1"/>
                  </a:moveTo>
                  <a:lnTo>
                    <a:pt x="1" y="8061"/>
                  </a:lnTo>
                  <a:cubicBezTo>
                    <a:pt x="630" y="8310"/>
                    <a:pt x="1343" y="8441"/>
                    <a:pt x="2071" y="8441"/>
                  </a:cubicBezTo>
                  <a:cubicBezTo>
                    <a:pt x="2585" y="8441"/>
                    <a:pt x="3106" y="8376"/>
                    <a:pt x="3610" y="8240"/>
                  </a:cubicBezTo>
                  <a:cubicBezTo>
                    <a:pt x="3984" y="7167"/>
                    <a:pt x="4636" y="6227"/>
                    <a:pt x="5431" y="5412"/>
                  </a:cubicBezTo>
                  <a:cubicBezTo>
                    <a:pt x="6227" y="4616"/>
                    <a:pt x="7156" y="4031"/>
                    <a:pt x="8162" y="3672"/>
                  </a:cubicBezTo>
                  <a:cubicBezTo>
                    <a:pt x="8470" y="2470"/>
                    <a:pt x="8404" y="1121"/>
                    <a:pt x="8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0"/>
            <p:cNvSpPr/>
            <p:nvPr/>
          </p:nvSpPr>
          <p:spPr>
            <a:xfrm>
              <a:off x="2746600" y="1821475"/>
              <a:ext cx="211675" cy="209725"/>
            </a:xfrm>
            <a:custGeom>
              <a:avLst/>
              <a:gdLst/>
              <a:ahLst/>
              <a:cxnLst/>
              <a:rect l="l" t="t" r="r" b="b"/>
              <a:pathLst>
                <a:path w="8467" h="8389" extrusionOk="0">
                  <a:moveTo>
                    <a:pt x="5135" y="1284"/>
                  </a:moveTo>
                  <a:cubicBezTo>
                    <a:pt x="5365" y="1284"/>
                    <a:pt x="5560" y="1479"/>
                    <a:pt x="5560" y="1706"/>
                  </a:cubicBezTo>
                  <a:cubicBezTo>
                    <a:pt x="5560" y="1936"/>
                    <a:pt x="5365" y="2115"/>
                    <a:pt x="5135" y="2115"/>
                  </a:cubicBezTo>
                  <a:cubicBezTo>
                    <a:pt x="4908" y="2115"/>
                    <a:pt x="4713" y="1936"/>
                    <a:pt x="4713" y="1706"/>
                  </a:cubicBezTo>
                  <a:cubicBezTo>
                    <a:pt x="4713" y="1479"/>
                    <a:pt x="4908" y="1284"/>
                    <a:pt x="5135" y="1284"/>
                  </a:cubicBezTo>
                  <a:close/>
                  <a:moveTo>
                    <a:pt x="3348" y="2618"/>
                  </a:moveTo>
                  <a:cubicBezTo>
                    <a:pt x="3590" y="2618"/>
                    <a:pt x="3769" y="2813"/>
                    <a:pt x="3769" y="3040"/>
                  </a:cubicBezTo>
                  <a:cubicBezTo>
                    <a:pt x="3769" y="3266"/>
                    <a:pt x="3590" y="3461"/>
                    <a:pt x="3348" y="3461"/>
                  </a:cubicBezTo>
                  <a:cubicBezTo>
                    <a:pt x="3122" y="3461"/>
                    <a:pt x="2942" y="3266"/>
                    <a:pt x="2942" y="3040"/>
                  </a:cubicBezTo>
                  <a:cubicBezTo>
                    <a:pt x="2942" y="2813"/>
                    <a:pt x="3122" y="2618"/>
                    <a:pt x="3348" y="2618"/>
                  </a:cubicBezTo>
                  <a:close/>
                  <a:moveTo>
                    <a:pt x="2014" y="4405"/>
                  </a:moveTo>
                  <a:cubicBezTo>
                    <a:pt x="2244" y="4405"/>
                    <a:pt x="2439" y="4585"/>
                    <a:pt x="2439" y="4811"/>
                  </a:cubicBezTo>
                  <a:cubicBezTo>
                    <a:pt x="2439" y="5057"/>
                    <a:pt x="2244" y="5236"/>
                    <a:pt x="2014" y="5236"/>
                  </a:cubicBezTo>
                  <a:cubicBezTo>
                    <a:pt x="1787" y="5236"/>
                    <a:pt x="1608" y="5057"/>
                    <a:pt x="1608" y="4811"/>
                  </a:cubicBezTo>
                  <a:cubicBezTo>
                    <a:pt x="1608" y="4585"/>
                    <a:pt x="1787" y="4405"/>
                    <a:pt x="2014" y="4405"/>
                  </a:cubicBezTo>
                  <a:close/>
                  <a:moveTo>
                    <a:pt x="6469" y="1"/>
                  </a:moveTo>
                  <a:cubicBezTo>
                    <a:pt x="4760" y="1"/>
                    <a:pt x="3250" y="633"/>
                    <a:pt x="1998" y="1901"/>
                  </a:cubicBezTo>
                  <a:cubicBezTo>
                    <a:pt x="648" y="3235"/>
                    <a:pt x="1" y="4764"/>
                    <a:pt x="32" y="6438"/>
                  </a:cubicBezTo>
                  <a:cubicBezTo>
                    <a:pt x="48" y="7347"/>
                    <a:pt x="274" y="8064"/>
                    <a:pt x="406" y="8388"/>
                  </a:cubicBezTo>
                  <a:lnTo>
                    <a:pt x="8466" y="325"/>
                  </a:lnTo>
                  <a:cubicBezTo>
                    <a:pt x="8111" y="196"/>
                    <a:pt x="7378" y="16"/>
                    <a:pt x="6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457;p60"/>
          <p:cNvSpPr txBox="1">
            <a:spLocks/>
          </p:cNvSpPr>
          <p:nvPr/>
        </p:nvSpPr>
        <p:spPr>
          <a:xfrm>
            <a:off x="5807311" y="1582444"/>
            <a:ext cx="2132057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800" dirty="0" smtClean="0">
                <a:ln/>
                <a:solidFill>
                  <a:schemeClr val="bg1"/>
                </a:solidFill>
              </a:rPr>
              <a:t>Admin</a:t>
            </a:r>
            <a:r>
              <a:rPr lang="en-US" sz="2800" dirty="0" smtClean="0">
                <a:ln/>
                <a:solidFill>
                  <a:schemeClr val="accent4"/>
                </a:solidFill>
              </a:rPr>
              <a:t> login</a:t>
            </a:r>
            <a:br>
              <a:rPr lang="en-US" sz="2800" dirty="0" smtClean="0">
                <a:ln/>
                <a:solidFill>
                  <a:schemeClr val="accent4"/>
                </a:solidFill>
              </a:rPr>
            </a:br>
            <a:r>
              <a:rPr lang="en-US" sz="2800" dirty="0" smtClean="0">
                <a:ln/>
                <a:solidFill>
                  <a:schemeClr val="accent4"/>
                </a:solidFill>
              </a:rPr>
              <a:t/>
            </a:r>
            <a:br>
              <a:rPr lang="en-US" sz="2800" dirty="0" smtClean="0">
                <a:ln/>
                <a:solidFill>
                  <a:schemeClr val="accent4"/>
                </a:solidFill>
              </a:rPr>
            </a:br>
            <a:endParaRPr lang="en-US" sz="2800" dirty="0">
              <a:solidFill>
                <a:schemeClr val="lt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E8D3A1E-1B44-1A9F-BDE4-31435BD42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7" r="7167" b="25595"/>
          <a:stretch/>
        </p:blipFill>
        <p:spPr>
          <a:xfrm>
            <a:off x="70100" y="1009625"/>
            <a:ext cx="4603454" cy="276147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5" name="Image 46" descr="C:\Users\HP\Videos\Captures\AdminLOgin.png">
            <a:extLst>
              <a:ext uri="{FF2B5EF4-FFF2-40B4-BE49-F238E27FC236}">
                <a16:creationId xmlns:a16="http://schemas.microsoft.com/office/drawing/2014/main" xmlns="" id="{721413F2-9C95-3288-1085-BF5514348268}"/>
              </a:ext>
            </a:extLst>
          </p:cNvPr>
          <p:cNvPicPr/>
          <p:nvPr/>
        </p:nvPicPr>
        <p:blipFill rotWithShape="1">
          <a:blip r:embed="rId4" cstate="print"/>
          <a:srcRect l="33736" t="15965" r="34194" b="41795"/>
          <a:stretch/>
        </p:blipFill>
        <p:spPr>
          <a:xfrm>
            <a:off x="4862949" y="2252749"/>
            <a:ext cx="4189613" cy="284489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Google Shape;1472;p6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227" r="18980"/>
          <a:stretch/>
        </p:blipFill>
        <p:spPr>
          <a:xfrm>
            <a:off x="5667110" y="365750"/>
            <a:ext cx="3748202" cy="4403399"/>
          </a:xfrm>
          <a:prstGeom prst="rect">
            <a:avLst/>
          </a:prstGeom>
        </p:spPr>
      </p:pic>
      <p:sp>
        <p:nvSpPr>
          <p:cNvPr id="1473" name="Google Shape;1473;p61"/>
          <p:cNvSpPr txBox="1">
            <a:spLocks noGrp="1"/>
          </p:cNvSpPr>
          <p:nvPr>
            <p:ph type="title"/>
          </p:nvPr>
        </p:nvSpPr>
        <p:spPr>
          <a:xfrm>
            <a:off x="1620369" y="278893"/>
            <a:ext cx="3495457" cy="582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dirty="0" smtClean="0">
                <a:ln/>
                <a:solidFill>
                  <a:schemeClr val="accent4"/>
                </a:solidFill>
              </a:rPr>
              <a:t>Admin </a:t>
            </a:r>
            <a:r>
              <a:rPr lang="en-US" sz="3200" dirty="0" smtClean="0">
                <a:ln/>
                <a:solidFill>
                  <a:schemeClr val="bg1"/>
                </a:solidFill>
              </a:rPr>
              <a:t>Dashboard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75" name="Google Shape;1475;p61"/>
          <p:cNvSpPr/>
          <p:nvPr/>
        </p:nvSpPr>
        <p:spPr>
          <a:xfrm>
            <a:off x="8204850" y="135050"/>
            <a:ext cx="461400" cy="461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E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61"/>
          <p:cNvSpPr/>
          <p:nvPr/>
        </p:nvSpPr>
        <p:spPr>
          <a:xfrm flipH="1">
            <a:off x="8334000" y="370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7" name="Google Shape;1477;p61"/>
          <p:cNvGrpSpPr/>
          <p:nvPr/>
        </p:nvGrpSpPr>
        <p:grpSpPr>
          <a:xfrm flipH="1">
            <a:off x="5457400" y="4"/>
            <a:ext cx="4376603" cy="5143501"/>
            <a:chOff x="1551158" y="3505950"/>
            <a:chExt cx="420625" cy="494325"/>
          </a:xfrm>
        </p:grpSpPr>
        <p:sp>
          <p:nvSpPr>
            <p:cNvPr id="1478" name="Google Shape;1478;p61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1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1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1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1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1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1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1"/>
            <p:cNvSpPr/>
            <p:nvPr/>
          </p:nvSpPr>
          <p:spPr>
            <a:xfrm>
              <a:off x="1551158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1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1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1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1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0" name="Google Shape;1490;p61"/>
          <p:cNvSpPr/>
          <p:nvPr/>
        </p:nvSpPr>
        <p:spPr>
          <a:xfrm flipH="1">
            <a:off x="5552413" y="26085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61"/>
          <p:cNvSpPr/>
          <p:nvPr/>
        </p:nvSpPr>
        <p:spPr>
          <a:xfrm flipH="1">
            <a:off x="8204850" y="5079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2" name="Google Shape;1492;p61"/>
          <p:cNvGrpSpPr/>
          <p:nvPr/>
        </p:nvGrpSpPr>
        <p:grpSpPr>
          <a:xfrm>
            <a:off x="8474850" y="861725"/>
            <a:ext cx="355600" cy="328000"/>
            <a:chOff x="4163600" y="4224300"/>
            <a:chExt cx="355600" cy="328000"/>
          </a:xfrm>
        </p:grpSpPr>
        <p:sp>
          <p:nvSpPr>
            <p:cNvPr id="1493" name="Google Shape;1493;p61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1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1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1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" name="Google Shape;1497;p61"/>
          <p:cNvGrpSpPr/>
          <p:nvPr/>
        </p:nvGrpSpPr>
        <p:grpSpPr>
          <a:xfrm rot="1210147">
            <a:off x="767719" y="3980425"/>
            <a:ext cx="265406" cy="351258"/>
            <a:chOff x="5191250" y="3543125"/>
            <a:chExt cx="265400" cy="351250"/>
          </a:xfrm>
        </p:grpSpPr>
        <p:sp>
          <p:nvSpPr>
            <p:cNvPr id="1498" name="Google Shape;1498;p61"/>
            <p:cNvSpPr/>
            <p:nvPr/>
          </p:nvSpPr>
          <p:spPr>
            <a:xfrm>
              <a:off x="5306725" y="3668375"/>
              <a:ext cx="131700" cy="226000"/>
            </a:xfrm>
            <a:custGeom>
              <a:avLst/>
              <a:gdLst/>
              <a:ahLst/>
              <a:cxnLst/>
              <a:rect l="l" t="t" r="r" b="b"/>
              <a:pathLst>
                <a:path w="5268" h="9040" extrusionOk="0">
                  <a:moveTo>
                    <a:pt x="3153" y="2587"/>
                  </a:moveTo>
                  <a:cubicBezTo>
                    <a:pt x="3379" y="2587"/>
                    <a:pt x="3574" y="2767"/>
                    <a:pt x="3574" y="2993"/>
                  </a:cubicBezTo>
                  <a:cubicBezTo>
                    <a:pt x="3574" y="3219"/>
                    <a:pt x="3379" y="3414"/>
                    <a:pt x="3153" y="3414"/>
                  </a:cubicBezTo>
                  <a:lnTo>
                    <a:pt x="2942" y="3414"/>
                  </a:lnTo>
                  <a:cubicBezTo>
                    <a:pt x="2712" y="3414"/>
                    <a:pt x="2536" y="3219"/>
                    <a:pt x="2536" y="2993"/>
                  </a:cubicBezTo>
                  <a:cubicBezTo>
                    <a:pt x="2536" y="2767"/>
                    <a:pt x="2712" y="2587"/>
                    <a:pt x="2942" y="2587"/>
                  </a:cubicBezTo>
                  <a:close/>
                  <a:moveTo>
                    <a:pt x="2064" y="4214"/>
                  </a:moveTo>
                  <a:cubicBezTo>
                    <a:pt x="2291" y="4214"/>
                    <a:pt x="2470" y="4389"/>
                    <a:pt x="2470" y="4620"/>
                  </a:cubicBezTo>
                  <a:cubicBezTo>
                    <a:pt x="2470" y="4846"/>
                    <a:pt x="2291" y="5025"/>
                    <a:pt x="2064" y="5025"/>
                  </a:cubicBezTo>
                  <a:cubicBezTo>
                    <a:pt x="1834" y="5025"/>
                    <a:pt x="1659" y="4846"/>
                    <a:pt x="1659" y="4620"/>
                  </a:cubicBezTo>
                  <a:cubicBezTo>
                    <a:pt x="1659" y="4389"/>
                    <a:pt x="1834" y="4214"/>
                    <a:pt x="2064" y="4214"/>
                  </a:cubicBezTo>
                  <a:close/>
                  <a:moveTo>
                    <a:pt x="3590" y="5092"/>
                  </a:moveTo>
                  <a:cubicBezTo>
                    <a:pt x="3820" y="5092"/>
                    <a:pt x="4015" y="5267"/>
                    <a:pt x="4015" y="5497"/>
                  </a:cubicBezTo>
                  <a:cubicBezTo>
                    <a:pt x="4015" y="5724"/>
                    <a:pt x="3820" y="5903"/>
                    <a:pt x="3590" y="5903"/>
                  </a:cubicBezTo>
                  <a:cubicBezTo>
                    <a:pt x="3363" y="5903"/>
                    <a:pt x="3184" y="5724"/>
                    <a:pt x="3184" y="5497"/>
                  </a:cubicBezTo>
                  <a:cubicBezTo>
                    <a:pt x="3184" y="5267"/>
                    <a:pt x="3363" y="5092"/>
                    <a:pt x="3590" y="5092"/>
                  </a:cubicBezTo>
                  <a:close/>
                  <a:moveTo>
                    <a:pt x="2275" y="6765"/>
                  </a:moveTo>
                  <a:cubicBezTo>
                    <a:pt x="2501" y="6765"/>
                    <a:pt x="2696" y="6945"/>
                    <a:pt x="2696" y="7171"/>
                  </a:cubicBezTo>
                  <a:cubicBezTo>
                    <a:pt x="2696" y="7397"/>
                    <a:pt x="2501" y="7577"/>
                    <a:pt x="2275" y="7577"/>
                  </a:cubicBezTo>
                  <a:lnTo>
                    <a:pt x="2064" y="7577"/>
                  </a:lnTo>
                  <a:cubicBezTo>
                    <a:pt x="1834" y="7577"/>
                    <a:pt x="1659" y="7397"/>
                    <a:pt x="1659" y="7171"/>
                  </a:cubicBezTo>
                  <a:cubicBezTo>
                    <a:pt x="1659" y="6945"/>
                    <a:pt x="1834" y="6765"/>
                    <a:pt x="2064" y="6765"/>
                  </a:cubicBezTo>
                  <a:close/>
                  <a:moveTo>
                    <a:pt x="5267" y="1"/>
                  </a:moveTo>
                  <a:lnTo>
                    <a:pt x="2259" y="1011"/>
                  </a:lnTo>
                  <a:cubicBezTo>
                    <a:pt x="910" y="1464"/>
                    <a:pt x="1" y="2716"/>
                    <a:pt x="1" y="4132"/>
                  </a:cubicBezTo>
                  <a:lnTo>
                    <a:pt x="1" y="9040"/>
                  </a:lnTo>
                  <a:lnTo>
                    <a:pt x="2470" y="9040"/>
                  </a:lnTo>
                  <a:cubicBezTo>
                    <a:pt x="4015" y="9040"/>
                    <a:pt x="5267" y="7787"/>
                    <a:pt x="5267" y="6227"/>
                  </a:cubicBezTo>
                  <a:lnTo>
                    <a:pt x="5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1"/>
            <p:cNvSpPr/>
            <p:nvPr/>
          </p:nvSpPr>
          <p:spPr>
            <a:xfrm>
              <a:off x="5209600" y="3668375"/>
              <a:ext cx="99600" cy="226000"/>
            </a:xfrm>
            <a:custGeom>
              <a:avLst/>
              <a:gdLst/>
              <a:ahLst/>
              <a:cxnLst/>
              <a:rect l="l" t="t" r="r" b="b"/>
              <a:pathLst>
                <a:path w="3984" h="9040" extrusionOk="0">
                  <a:moveTo>
                    <a:pt x="1756" y="2376"/>
                  </a:moveTo>
                  <a:cubicBezTo>
                    <a:pt x="1982" y="2376"/>
                    <a:pt x="2161" y="2556"/>
                    <a:pt x="2161" y="2782"/>
                  </a:cubicBezTo>
                  <a:cubicBezTo>
                    <a:pt x="2161" y="3008"/>
                    <a:pt x="1982" y="3188"/>
                    <a:pt x="1756" y="3188"/>
                  </a:cubicBezTo>
                  <a:lnTo>
                    <a:pt x="1525" y="3188"/>
                  </a:lnTo>
                  <a:cubicBezTo>
                    <a:pt x="1299" y="3188"/>
                    <a:pt x="1120" y="3008"/>
                    <a:pt x="1120" y="2782"/>
                  </a:cubicBezTo>
                  <a:cubicBezTo>
                    <a:pt x="1120" y="2556"/>
                    <a:pt x="1299" y="2376"/>
                    <a:pt x="1525" y="2376"/>
                  </a:cubicBezTo>
                  <a:close/>
                  <a:moveTo>
                    <a:pt x="1525" y="5092"/>
                  </a:moveTo>
                  <a:cubicBezTo>
                    <a:pt x="1756" y="5092"/>
                    <a:pt x="1951" y="5267"/>
                    <a:pt x="1951" y="5497"/>
                  </a:cubicBezTo>
                  <a:cubicBezTo>
                    <a:pt x="1951" y="5724"/>
                    <a:pt x="1756" y="5903"/>
                    <a:pt x="1525" y="5903"/>
                  </a:cubicBezTo>
                  <a:cubicBezTo>
                    <a:pt x="1299" y="5903"/>
                    <a:pt x="1120" y="5724"/>
                    <a:pt x="1120" y="5497"/>
                  </a:cubicBezTo>
                  <a:cubicBezTo>
                    <a:pt x="1120" y="5267"/>
                    <a:pt x="1299" y="5092"/>
                    <a:pt x="1525" y="5092"/>
                  </a:cubicBezTo>
                  <a:close/>
                  <a:moveTo>
                    <a:pt x="0" y="1"/>
                  </a:moveTo>
                  <a:lnTo>
                    <a:pt x="0" y="6227"/>
                  </a:lnTo>
                  <a:cubicBezTo>
                    <a:pt x="0" y="7787"/>
                    <a:pt x="1252" y="9040"/>
                    <a:pt x="2793" y="9040"/>
                  </a:cubicBezTo>
                  <a:lnTo>
                    <a:pt x="3070" y="9040"/>
                  </a:lnTo>
                  <a:lnTo>
                    <a:pt x="3070" y="4132"/>
                  </a:lnTo>
                  <a:cubicBezTo>
                    <a:pt x="3070" y="3172"/>
                    <a:pt x="3414" y="2263"/>
                    <a:pt x="3983" y="1546"/>
                  </a:cubicBezTo>
                  <a:cubicBezTo>
                    <a:pt x="3706" y="1319"/>
                    <a:pt x="3363" y="1140"/>
                    <a:pt x="3008" y="10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1"/>
            <p:cNvSpPr/>
            <p:nvPr/>
          </p:nvSpPr>
          <p:spPr>
            <a:xfrm>
              <a:off x="5247725" y="3631025"/>
              <a:ext cx="42750" cy="39825"/>
            </a:xfrm>
            <a:custGeom>
              <a:avLst/>
              <a:gdLst/>
              <a:ahLst/>
              <a:cxnLst/>
              <a:rect l="l" t="t" r="r" b="b"/>
              <a:pathLst>
                <a:path w="1710" h="1593" extrusionOk="0">
                  <a:moveTo>
                    <a:pt x="1073" y="1"/>
                  </a:moveTo>
                  <a:cubicBezTo>
                    <a:pt x="441" y="1"/>
                    <a:pt x="0" y="636"/>
                    <a:pt x="231" y="1222"/>
                  </a:cubicBezTo>
                  <a:lnTo>
                    <a:pt x="1335" y="1592"/>
                  </a:lnTo>
                  <a:cubicBezTo>
                    <a:pt x="1268" y="1124"/>
                    <a:pt x="1401" y="636"/>
                    <a:pt x="1709" y="246"/>
                  </a:cubicBezTo>
                  <a:cubicBezTo>
                    <a:pt x="1545" y="98"/>
                    <a:pt x="1319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1"/>
            <p:cNvSpPr/>
            <p:nvPr/>
          </p:nvSpPr>
          <p:spPr>
            <a:xfrm>
              <a:off x="5357450" y="3631025"/>
              <a:ext cx="42725" cy="39825"/>
            </a:xfrm>
            <a:custGeom>
              <a:avLst/>
              <a:gdLst/>
              <a:ahLst/>
              <a:cxnLst/>
              <a:rect l="l" t="t" r="r" b="b"/>
              <a:pathLst>
                <a:path w="1709" h="1593" extrusionOk="0">
                  <a:moveTo>
                    <a:pt x="636" y="1"/>
                  </a:moveTo>
                  <a:cubicBezTo>
                    <a:pt x="390" y="1"/>
                    <a:pt x="164" y="98"/>
                    <a:pt x="0" y="246"/>
                  </a:cubicBezTo>
                  <a:cubicBezTo>
                    <a:pt x="312" y="636"/>
                    <a:pt x="441" y="1124"/>
                    <a:pt x="375" y="1592"/>
                  </a:cubicBezTo>
                  <a:lnTo>
                    <a:pt x="1483" y="1222"/>
                  </a:lnTo>
                  <a:cubicBezTo>
                    <a:pt x="1709" y="636"/>
                    <a:pt x="1268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1"/>
            <p:cNvSpPr/>
            <p:nvPr/>
          </p:nvSpPr>
          <p:spPr>
            <a:xfrm>
              <a:off x="5191250" y="3543125"/>
              <a:ext cx="265400" cy="111150"/>
            </a:xfrm>
            <a:custGeom>
              <a:avLst/>
              <a:gdLst/>
              <a:ahLst/>
              <a:cxnLst/>
              <a:rect l="l" t="t" r="r" b="b"/>
              <a:pathLst>
                <a:path w="10616" h="4446" extrusionOk="0">
                  <a:moveTo>
                    <a:pt x="5310" y="1"/>
                  </a:moveTo>
                  <a:cubicBezTo>
                    <a:pt x="4956" y="1"/>
                    <a:pt x="4602" y="160"/>
                    <a:pt x="4374" y="478"/>
                  </a:cubicBezTo>
                  <a:cubicBezTo>
                    <a:pt x="4165" y="328"/>
                    <a:pt x="3927" y="257"/>
                    <a:pt x="3694" y="257"/>
                  </a:cubicBezTo>
                  <a:cubicBezTo>
                    <a:pt x="3240" y="257"/>
                    <a:pt x="2801" y="525"/>
                    <a:pt x="2618" y="996"/>
                  </a:cubicBezTo>
                  <a:cubicBezTo>
                    <a:pt x="2516" y="967"/>
                    <a:pt x="2412" y="953"/>
                    <a:pt x="2310" y="953"/>
                  </a:cubicBezTo>
                  <a:cubicBezTo>
                    <a:pt x="1860" y="953"/>
                    <a:pt x="1437" y="1225"/>
                    <a:pt x="1253" y="1648"/>
                  </a:cubicBezTo>
                  <a:cubicBezTo>
                    <a:pt x="555" y="1714"/>
                    <a:pt x="1" y="2315"/>
                    <a:pt x="1" y="3029"/>
                  </a:cubicBezTo>
                  <a:cubicBezTo>
                    <a:pt x="1" y="3501"/>
                    <a:pt x="149" y="3809"/>
                    <a:pt x="328" y="4020"/>
                  </a:cubicBezTo>
                  <a:lnTo>
                    <a:pt x="1612" y="4445"/>
                  </a:lnTo>
                  <a:cubicBezTo>
                    <a:pt x="1596" y="3680"/>
                    <a:pt x="2084" y="3013"/>
                    <a:pt x="2782" y="2787"/>
                  </a:cubicBezTo>
                  <a:lnTo>
                    <a:pt x="2669" y="2315"/>
                  </a:lnTo>
                  <a:cubicBezTo>
                    <a:pt x="2603" y="2104"/>
                    <a:pt x="2731" y="1874"/>
                    <a:pt x="2962" y="1827"/>
                  </a:cubicBezTo>
                  <a:cubicBezTo>
                    <a:pt x="2999" y="1816"/>
                    <a:pt x="3035" y="1811"/>
                    <a:pt x="3071" y="1811"/>
                  </a:cubicBezTo>
                  <a:cubicBezTo>
                    <a:pt x="3253" y="1811"/>
                    <a:pt x="3409" y="1944"/>
                    <a:pt x="3465" y="2120"/>
                  </a:cubicBezTo>
                  <a:lnTo>
                    <a:pt x="3609" y="2705"/>
                  </a:lnTo>
                  <a:cubicBezTo>
                    <a:pt x="3999" y="2768"/>
                    <a:pt x="4358" y="2982"/>
                    <a:pt x="4620" y="3275"/>
                  </a:cubicBezTo>
                  <a:cubicBezTo>
                    <a:pt x="4717" y="3224"/>
                    <a:pt x="4795" y="3193"/>
                    <a:pt x="4893" y="3177"/>
                  </a:cubicBezTo>
                  <a:lnTo>
                    <a:pt x="4893" y="2007"/>
                  </a:lnTo>
                  <a:cubicBezTo>
                    <a:pt x="4893" y="1777"/>
                    <a:pt x="5088" y="1582"/>
                    <a:pt x="5318" y="1582"/>
                  </a:cubicBezTo>
                  <a:cubicBezTo>
                    <a:pt x="5529" y="1582"/>
                    <a:pt x="5724" y="1777"/>
                    <a:pt x="5724" y="2007"/>
                  </a:cubicBezTo>
                  <a:lnTo>
                    <a:pt x="5724" y="3177"/>
                  </a:lnTo>
                  <a:cubicBezTo>
                    <a:pt x="5821" y="3193"/>
                    <a:pt x="5903" y="3224"/>
                    <a:pt x="6001" y="3275"/>
                  </a:cubicBezTo>
                  <a:cubicBezTo>
                    <a:pt x="6258" y="2982"/>
                    <a:pt x="6617" y="2768"/>
                    <a:pt x="7007" y="2705"/>
                  </a:cubicBezTo>
                  <a:lnTo>
                    <a:pt x="7155" y="2120"/>
                  </a:lnTo>
                  <a:cubicBezTo>
                    <a:pt x="7208" y="1944"/>
                    <a:pt x="7363" y="1811"/>
                    <a:pt x="7547" y="1811"/>
                  </a:cubicBezTo>
                  <a:cubicBezTo>
                    <a:pt x="7584" y="1811"/>
                    <a:pt x="7621" y="1816"/>
                    <a:pt x="7659" y="1827"/>
                  </a:cubicBezTo>
                  <a:cubicBezTo>
                    <a:pt x="7885" y="1874"/>
                    <a:pt x="8014" y="2104"/>
                    <a:pt x="7951" y="2315"/>
                  </a:cubicBezTo>
                  <a:lnTo>
                    <a:pt x="7838" y="2787"/>
                  </a:lnTo>
                  <a:cubicBezTo>
                    <a:pt x="8536" y="3013"/>
                    <a:pt x="9024" y="3665"/>
                    <a:pt x="9008" y="4445"/>
                  </a:cubicBezTo>
                  <a:lnTo>
                    <a:pt x="10292" y="4020"/>
                  </a:lnTo>
                  <a:cubicBezTo>
                    <a:pt x="10471" y="3809"/>
                    <a:pt x="10616" y="3501"/>
                    <a:pt x="10616" y="3029"/>
                  </a:cubicBezTo>
                  <a:cubicBezTo>
                    <a:pt x="10616" y="2315"/>
                    <a:pt x="10062" y="1714"/>
                    <a:pt x="9363" y="1648"/>
                  </a:cubicBezTo>
                  <a:cubicBezTo>
                    <a:pt x="9179" y="1225"/>
                    <a:pt x="8757" y="953"/>
                    <a:pt x="8307" y="953"/>
                  </a:cubicBezTo>
                  <a:cubicBezTo>
                    <a:pt x="8204" y="953"/>
                    <a:pt x="8101" y="967"/>
                    <a:pt x="7998" y="996"/>
                  </a:cubicBezTo>
                  <a:cubicBezTo>
                    <a:pt x="7815" y="525"/>
                    <a:pt x="7378" y="257"/>
                    <a:pt x="6924" y="257"/>
                  </a:cubicBezTo>
                  <a:cubicBezTo>
                    <a:pt x="6691" y="257"/>
                    <a:pt x="6453" y="328"/>
                    <a:pt x="6243" y="478"/>
                  </a:cubicBezTo>
                  <a:cubicBezTo>
                    <a:pt x="6016" y="160"/>
                    <a:pt x="5663" y="1"/>
                    <a:pt x="5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1"/>
            <p:cNvSpPr/>
            <p:nvPr/>
          </p:nvSpPr>
          <p:spPr>
            <a:xfrm>
              <a:off x="5301375" y="3642050"/>
              <a:ext cx="45175" cy="45075"/>
            </a:xfrm>
            <a:custGeom>
              <a:avLst/>
              <a:gdLst/>
              <a:ahLst/>
              <a:cxnLst/>
              <a:rect l="l" t="t" r="r" b="b"/>
              <a:pathLst>
                <a:path w="1807" h="1803" extrusionOk="0">
                  <a:moveTo>
                    <a:pt x="913" y="0"/>
                  </a:moveTo>
                  <a:cubicBezTo>
                    <a:pt x="410" y="0"/>
                    <a:pt x="0" y="406"/>
                    <a:pt x="0" y="894"/>
                  </a:cubicBezTo>
                  <a:cubicBezTo>
                    <a:pt x="0" y="1397"/>
                    <a:pt x="410" y="1803"/>
                    <a:pt x="913" y="1803"/>
                  </a:cubicBezTo>
                  <a:cubicBezTo>
                    <a:pt x="1401" y="1803"/>
                    <a:pt x="1806" y="1397"/>
                    <a:pt x="1806" y="894"/>
                  </a:cubicBezTo>
                  <a:cubicBezTo>
                    <a:pt x="1806" y="406"/>
                    <a:pt x="1401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61"/>
          <p:cNvGrpSpPr/>
          <p:nvPr/>
        </p:nvGrpSpPr>
        <p:grpSpPr>
          <a:xfrm rot="1519332">
            <a:off x="5212366" y="2058649"/>
            <a:ext cx="186971" cy="351043"/>
            <a:chOff x="4730050" y="4212675"/>
            <a:chExt cx="186975" cy="351050"/>
          </a:xfrm>
        </p:grpSpPr>
        <p:sp>
          <p:nvSpPr>
            <p:cNvPr id="1505" name="Google Shape;1505;p61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1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/>
          <p:nvPr/>
        </p:nvPicPr>
        <p:blipFill rotWithShape="1">
          <a:blip r:embed="rId4"/>
          <a:srcRect l="-103" t="14784" r="103" b="5139"/>
          <a:stretch/>
        </p:blipFill>
        <p:spPr>
          <a:xfrm>
            <a:off x="105961" y="1073062"/>
            <a:ext cx="5766349" cy="377646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62"/>
          <p:cNvSpPr/>
          <p:nvPr/>
        </p:nvSpPr>
        <p:spPr>
          <a:xfrm>
            <a:off x="1271133" y="684668"/>
            <a:ext cx="483000" cy="4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62"/>
          <p:cNvSpPr/>
          <p:nvPr/>
        </p:nvSpPr>
        <p:spPr>
          <a:xfrm>
            <a:off x="3208708" y="686993"/>
            <a:ext cx="478200" cy="47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62"/>
          <p:cNvSpPr/>
          <p:nvPr/>
        </p:nvSpPr>
        <p:spPr>
          <a:xfrm>
            <a:off x="5144658" y="687693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62"/>
          <p:cNvSpPr/>
          <p:nvPr/>
        </p:nvSpPr>
        <p:spPr>
          <a:xfrm>
            <a:off x="7082308" y="696518"/>
            <a:ext cx="459300" cy="45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5" name="Google Shape;1515;p62"/>
          <p:cNvCxnSpPr>
            <a:stCxn id="1511" idx="6"/>
            <a:endCxn id="1512" idx="2"/>
          </p:cNvCxnSpPr>
          <p:nvPr/>
        </p:nvCxnSpPr>
        <p:spPr>
          <a:xfrm>
            <a:off x="1754133" y="926168"/>
            <a:ext cx="145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6" name="Google Shape;1516;p62"/>
          <p:cNvCxnSpPr>
            <a:endCxn id="1513" idx="2"/>
          </p:cNvCxnSpPr>
          <p:nvPr/>
        </p:nvCxnSpPr>
        <p:spPr>
          <a:xfrm>
            <a:off x="3648258" y="926043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7" name="Google Shape;1517;p62"/>
          <p:cNvCxnSpPr>
            <a:stCxn id="1513" idx="6"/>
            <a:endCxn id="1514" idx="2"/>
          </p:cNvCxnSpPr>
          <p:nvPr/>
        </p:nvCxnSpPr>
        <p:spPr>
          <a:xfrm>
            <a:off x="5621358" y="926043"/>
            <a:ext cx="146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8" name="Google Shape;1518;p62"/>
          <p:cNvSpPr txBox="1">
            <a:spLocks noGrp="1"/>
          </p:cNvSpPr>
          <p:nvPr>
            <p:ph type="title"/>
          </p:nvPr>
        </p:nvSpPr>
        <p:spPr>
          <a:xfrm>
            <a:off x="3014313" y="74487"/>
            <a:ext cx="3319985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smtClean="0">
                <a:ln/>
                <a:solidFill>
                  <a:schemeClr val="accent4"/>
                </a:solidFill>
              </a:rPr>
              <a:t>Employee </a:t>
            </a:r>
            <a:r>
              <a:rPr lang="en-US" sz="3200" dirty="0" smtClean="0">
                <a:ln/>
                <a:solidFill>
                  <a:schemeClr val="bg1"/>
                </a:solidFill>
              </a:rPr>
              <a:t>List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527" name="Google Shape;1527;p62"/>
          <p:cNvGrpSpPr/>
          <p:nvPr/>
        </p:nvGrpSpPr>
        <p:grpSpPr>
          <a:xfrm>
            <a:off x="3272983" y="822431"/>
            <a:ext cx="352800" cy="207225"/>
            <a:chOff x="4165150" y="2353050"/>
            <a:chExt cx="352800" cy="207225"/>
          </a:xfrm>
        </p:grpSpPr>
        <p:sp>
          <p:nvSpPr>
            <p:cNvPr id="1528" name="Google Shape;1528;p62"/>
            <p:cNvSpPr/>
            <p:nvPr/>
          </p:nvSpPr>
          <p:spPr>
            <a:xfrm>
              <a:off x="4165150" y="2487500"/>
              <a:ext cx="352800" cy="72775"/>
            </a:xfrm>
            <a:custGeom>
              <a:avLst/>
              <a:gdLst/>
              <a:ahLst/>
              <a:cxnLst/>
              <a:rect l="l" t="t" r="r" b="b"/>
              <a:pathLst>
                <a:path w="14112" h="2911" extrusionOk="0">
                  <a:moveTo>
                    <a:pt x="442" y="1"/>
                  </a:moveTo>
                  <a:cubicBezTo>
                    <a:pt x="247" y="1"/>
                    <a:pt x="83" y="129"/>
                    <a:pt x="36" y="309"/>
                  </a:cubicBezTo>
                  <a:cubicBezTo>
                    <a:pt x="1" y="504"/>
                    <a:pt x="83" y="699"/>
                    <a:pt x="262" y="781"/>
                  </a:cubicBezTo>
                  <a:cubicBezTo>
                    <a:pt x="313" y="796"/>
                    <a:pt x="1366" y="1319"/>
                    <a:pt x="3254" y="1951"/>
                  </a:cubicBezTo>
                  <a:lnTo>
                    <a:pt x="3609" y="2685"/>
                  </a:lnTo>
                  <a:cubicBezTo>
                    <a:pt x="3676" y="2813"/>
                    <a:pt x="3824" y="2911"/>
                    <a:pt x="3984" y="2911"/>
                  </a:cubicBezTo>
                  <a:lnTo>
                    <a:pt x="10128" y="2911"/>
                  </a:lnTo>
                  <a:cubicBezTo>
                    <a:pt x="10276" y="2911"/>
                    <a:pt x="10421" y="2813"/>
                    <a:pt x="10487" y="2685"/>
                  </a:cubicBezTo>
                  <a:lnTo>
                    <a:pt x="10862" y="1951"/>
                  </a:lnTo>
                  <a:cubicBezTo>
                    <a:pt x="12730" y="1319"/>
                    <a:pt x="13803" y="796"/>
                    <a:pt x="13834" y="781"/>
                  </a:cubicBezTo>
                  <a:cubicBezTo>
                    <a:pt x="14014" y="699"/>
                    <a:pt x="14111" y="504"/>
                    <a:pt x="14064" y="309"/>
                  </a:cubicBezTo>
                  <a:cubicBezTo>
                    <a:pt x="14014" y="129"/>
                    <a:pt x="13850" y="1"/>
                    <a:pt x="1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2"/>
            <p:cNvSpPr/>
            <p:nvPr/>
          </p:nvSpPr>
          <p:spPr>
            <a:xfrm>
              <a:off x="4244450" y="2353050"/>
              <a:ext cx="85350" cy="74800"/>
            </a:xfrm>
            <a:custGeom>
              <a:avLst/>
              <a:gdLst/>
              <a:ahLst/>
              <a:cxnLst/>
              <a:rect l="l" t="t" r="r" b="b"/>
              <a:pathLst>
                <a:path w="3414" h="2992" extrusionOk="0">
                  <a:moveTo>
                    <a:pt x="1057" y="1"/>
                  </a:moveTo>
                  <a:cubicBezTo>
                    <a:pt x="971" y="1"/>
                    <a:pt x="885" y="27"/>
                    <a:pt x="812" y="81"/>
                  </a:cubicBezTo>
                  <a:cubicBezTo>
                    <a:pt x="617" y="225"/>
                    <a:pt x="586" y="471"/>
                    <a:pt x="714" y="666"/>
                  </a:cubicBezTo>
                  <a:lnTo>
                    <a:pt x="1058" y="1103"/>
                  </a:lnTo>
                  <a:cubicBezTo>
                    <a:pt x="504" y="1282"/>
                    <a:pt x="129" y="1657"/>
                    <a:pt x="0" y="2031"/>
                  </a:cubicBezTo>
                  <a:cubicBezTo>
                    <a:pt x="765" y="2145"/>
                    <a:pt x="1350" y="2519"/>
                    <a:pt x="1705" y="2991"/>
                  </a:cubicBezTo>
                  <a:cubicBezTo>
                    <a:pt x="2064" y="2519"/>
                    <a:pt x="2649" y="2145"/>
                    <a:pt x="3414" y="2031"/>
                  </a:cubicBezTo>
                  <a:cubicBezTo>
                    <a:pt x="3285" y="1657"/>
                    <a:pt x="2911" y="1282"/>
                    <a:pt x="2357" y="1103"/>
                  </a:cubicBezTo>
                  <a:lnTo>
                    <a:pt x="2700" y="666"/>
                  </a:lnTo>
                  <a:cubicBezTo>
                    <a:pt x="2829" y="471"/>
                    <a:pt x="2798" y="225"/>
                    <a:pt x="2618" y="81"/>
                  </a:cubicBezTo>
                  <a:cubicBezTo>
                    <a:pt x="2545" y="27"/>
                    <a:pt x="2458" y="1"/>
                    <a:pt x="2372" y="1"/>
                  </a:cubicBezTo>
                  <a:cubicBezTo>
                    <a:pt x="2245" y="1"/>
                    <a:pt x="2119" y="56"/>
                    <a:pt x="2033" y="163"/>
                  </a:cubicBezTo>
                  <a:lnTo>
                    <a:pt x="1705" y="600"/>
                  </a:lnTo>
                  <a:lnTo>
                    <a:pt x="1381" y="163"/>
                  </a:lnTo>
                  <a:cubicBezTo>
                    <a:pt x="1305" y="56"/>
                    <a:pt x="1182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2"/>
            <p:cNvSpPr/>
            <p:nvPr/>
          </p:nvSpPr>
          <p:spPr>
            <a:xfrm>
              <a:off x="4352900" y="2353050"/>
              <a:ext cx="85350" cy="74800"/>
            </a:xfrm>
            <a:custGeom>
              <a:avLst/>
              <a:gdLst/>
              <a:ahLst/>
              <a:cxnLst/>
              <a:rect l="l" t="t" r="r" b="b"/>
              <a:pathLst>
                <a:path w="3414" h="2992" extrusionOk="0">
                  <a:moveTo>
                    <a:pt x="1044" y="1"/>
                  </a:moveTo>
                  <a:cubicBezTo>
                    <a:pt x="957" y="1"/>
                    <a:pt x="872" y="27"/>
                    <a:pt x="800" y="81"/>
                  </a:cubicBezTo>
                  <a:cubicBezTo>
                    <a:pt x="621" y="225"/>
                    <a:pt x="586" y="471"/>
                    <a:pt x="718" y="666"/>
                  </a:cubicBezTo>
                  <a:lnTo>
                    <a:pt x="1058" y="1103"/>
                  </a:lnTo>
                  <a:cubicBezTo>
                    <a:pt x="508" y="1282"/>
                    <a:pt x="133" y="1657"/>
                    <a:pt x="1" y="2031"/>
                  </a:cubicBezTo>
                  <a:cubicBezTo>
                    <a:pt x="765" y="2145"/>
                    <a:pt x="1350" y="2519"/>
                    <a:pt x="1709" y="2991"/>
                  </a:cubicBezTo>
                  <a:cubicBezTo>
                    <a:pt x="2068" y="2519"/>
                    <a:pt x="2653" y="2145"/>
                    <a:pt x="3414" y="2031"/>
                  </a:cubicBezTo>
                  <a:cubicBezTo>
                    <a:pt x="3285" y="1657"/>
                    <a:pt x="2911" y="1282"/>
                    <a:pt x="2361" y="1103"/>
                  </a:cubicBezTo>
                  <a:lnTo>
                    <a:pt x="2700" y="666"/>
                  </a:lnTo>
                  <a:cubicBezTo>
                    <a:pt x="2829" y="471"/>
                    <a:pt x="2798" y="225"/>
                    <a:pt x="2618" y="81"/>
                  </a:cubicBezTo>
                  <a:cubicBezTo>
                    <a:pt x="2539" y="27"/>
                    <a:pt x="2449" y="1"/>
                    <a:pt x="2362" y="1"/>
                  </a:cubicBezTo>
                  <a:cubicBezTo>
                    <a:pt x="2234" y="1"/>
                    <a:pt x="2112" y="56"/>
                    <a:pt x="2033" y="163"/>
                  </a:cubicBezTo>
                  <a:lnTo>
                    <a:pt x="1709" y="600"/>
                  </a:lnTo>
                  <a:lnTo>
                    <a:pt x="1385" y="163"/>
                  </a:lnTo>
                  <a:cubicBezTo>
                    <a:pt x="1297" y="56"/>
                    <a:pt x="1170" y="1"/>
                    <a:pt x="1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2"/>
            <p:cNvSpPr/>
            <p:nvPr/>
          </p:nvSpPr>
          <p:spPr>
            <a:xfrm>
              <a:off x="4297700" y="2423725"/>
              <a:ext cx="87800" cy="43125"/>
            </a:xfrm>
            <a:custGeom>
              <a:avLst/>
              <a:gdLst/>
              <a:ahLst/>
              <a:cxnLst/>
              <a:rect l="l" t="t" r="r" b="b"/>
              <a:pathLst>
                <a:path w="3512" h="1725" extrusionOk="0">
                  <a:moveTo>
                    <a:pt x="1756" y="0"/>
                  </a:moveTo>
                  <a:cubicBezTo>
                    <a:pt x="648" y="0"/>
                    <a:pt x="0" y="714"/>
                    <a:pt x="0" y="1315"/>
                  </a:cubicBezTo>
                  <a:cubicBezTo>
                    <a:pt x="0" y="1463"/>
                    <a:pt x="0" y="1592"/>
                    <a:pt x="47" y="1725"/>
                  </a:cubicBezTo>
                  <a:lnTo>
                    <a:pt x="3445" y="1725"/>
                  </a:lnTo>
                  <a:cubicBezTo>
                    <a:pt x="3496" y="1592"/>
                    <a:pt x="3511" y="1463"/>
                    <a:pt x="3511" y="1315"/>
                  </a:cubicBezTo>
                  <a:cubicBezTo>
                    <a:pt x="3511" y="714"/>
                    <a:pt x="2844" y="0"/>
                    <a:pt x="1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2"/>
            <p:cNvSpPr/>
            <p:nvPr/>
          </p:nvSpPr>
          <p:spPr>
            <a:xfrm>
              <a:off x="4189150" y="2423725"/>
              <a:ext cx="87800" cy="43125"/>
            </a:xfrm>
            <a:custGeom>
              <a:avLst/>
              <a:gdLst/>
              <a:ahLst/>
              <a:cxnLst/>
              <a:rect l="l" t="t" r="r" b="b"/>
              <a:pathLst>
                <a:path w="3512" h="1725" extrusionOk="0">
                  <a:moveTo>
                    <a:pt x="1756" y="0"/>
                  </a:moveTo>
                  <a:cubicBezTo>
                    <a:pt x="668" y="0"/>
                    <a:pt x="0" y="714"/>
                    <a:pt x="0" y="1315"/>
                  </a:cubicBezTo>
                  <a:cubicBezTo>
                    <a:pt x="0" y="1463"/>
                    <a:pt x="16" y="1592"/>
                    <a:pt x="51" y="1725"/>
                  </a:cubicBezTo>
                  <a:lnTo>
                    <a:pt x="3465" y="1725"/>
                  </a:lnTo>
                  <a:cubicBezTo>
                    <a:pt x="3496" y="1592"/>
                    <a:pt x="3512" y="1463"/>
                    <a:pt x="3512" y="1315"/>
                  </a:cubicBezTo>
                  <a:cubicBezTo>
                    <a:pt x="3512" y="714"/>
                    <a:pt x="2844" y="0"/>
                    <a:pt x="1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2"/>
            <p:cNvSpPr/>
            <p:nvPr/>
          </p:nvSpPr>
          <p:spPr>
            <a:xfrm>
              <a:off x="4405750" y="2423725"/>
              <a:ext cx="87800" cy="43125"/>
            </a:xfrm>
            <a:custGeom>
              <a:avLst/>
              <a:gdLst/>
              <a:ahLst/>
              <a:cxnLst/>
              <a:rect l="l" t="t" r="r" b="b"/>
              <a:pathLst>
                <a:path w="3512" h="1725" extrusionOk="0">
                  <a:moveTo>
                    <a:pt x="1756" y="0"/>
                  </a:moveTo>
                  <a:cubicBezTo>
                    <a:pt x="668" y="0"/>
                    <a:pt x="1" y="714"/>
                    <a:pt x="1" y="1315"/>
                  </a:cubicBezTo>
                  <a:cubicBezTo>
                    <a:pt x="1" y="1463"/>
                    <a:pt x="17" y="1592"/>
                    <a:pt x="52" y="1725"/>
                  </a:cubicBezTo>
                  <a:lnTo>
                    <a:pt x="3465" y="1725"/>
                  </a:lnTo>
                  <a:cubicBezTo>
                    <a:pt x="3496" y="1592"/>
                    <a:pt x="3512" y="1463"/>
                    <a:pt x="3512" y="1315"/>
                  </a:cubicBezTo>
                  <a:cubicBezTo>
                    <a:pt x="3512" y="714"/>
                    <a:pt x="2845" y="0"/>
                    <a:pt x="1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62"/>
          <p:cNvGrpSpPr/>
          <p:nvPr/>
        </p:nvGrpSpPr>
        <p:grpSpPr>
          <a:xfrm>
            <a:off x="7134542" y="750593"/>
            <a:ext cx="351125" cy="351150"/>
            <a:chOff x="3155750" y="2281025"/>
            <a:chExt cx="351125" cy="351150"/>
          </a:xfrm>
        </p:grpSpPr>
        <p:sp>
          <p:nvSpPr>
            <p:cNvPr id="1535" name="Google Shape;1535;p62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2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2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2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2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62"/>
          <p:cNvSpPr/>
          <p:nvPr/>
        </p:nvSpPr>
        <p:spPr>
          <a:xfrm>
            <a:off x="5222033" y="770543"/>
            <a:ext cx="321942" cy="310977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1" name="Google Shape;1541;p62"/>
          <p:cNvGrpSpPr/>
          <p:nvPr/>
        </p:nvGrpSpPr>
        <p:grpSpPr>
          <a:xfrm>
            <a:off x="1338858" y="750481"/>
            <a:ext cx="351125" cy="351125"/>
            <a:chOff x="2140275" y="1682900"/>
            <a:chExt cx="351125" cy="351125"/>
          </a:xfrm>
        </p:grpSpPr>
        <p:sp>
          <p:nvSpPr>
            <p:cNvPr id="1542" name="Google Shape;1542;p62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2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2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2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2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2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2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2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2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2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2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2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2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" name="Picture 45"/>
          <p:cNvPicPr/>
          <p:nvPr/>
        </p:nvPicPr>
        <p:blipFill rotWithShape="1">
          <a:blip r:embed="rId3"/>
          <a:srcRect t="13819" b="7476"/>
          <a:stretch/>
        </p:blipFill>
        <p:spPr>
          <a:xfrm>
            <a:off x="1191799" y="1243399"/>
            <a:ext cx="6409318" cy="371165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Google Shape;1559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870" t="28046" r="645" b="33485"/>
          <a:stretch/>
        </p:blipFill>
        <p:spPr>
          <a:xfrm flipH="1">
            <a:off x="0" y="3077230"/>
            <a:ext cx="9144000" cy="2832476"/>
          </a:xfrm>
          <a:prstGeom prst="rect">
            <a:avLst/>
          </a:prstGeom>
        </p:spPr>
      </p:pic>
      <p:grpSp>
        <p:nvGrpSpPr>
          <p:cNvPr id="1560" name="Google Shape;1560;p63"/>
          <p:cNvGrpSpPr/>
          <p:nvPr/>
        </p:nvGrpSpPr>
        <p:grpSpPr>
          <a:xfrm flipH="1">
            <a:off x="1" y="2967643"/>
            <a:ext cx="9144000" cy="2220361"/>
            <a:chOff x="850150" y="2239750"/>
            <a:chExt cx="876051" cy="333621"/>
          </a:xfrm>
        </p:grpSpPr>
        <p:sp>
          <p:nvSpPr>
            <p:cNvPr id="1561" name="Google Shape;1561;p63"/>
            <p:cNvSpPr/>
            <p:nvPr/>
          </p:nvSpPr>
          <p:spPr>
            <a:xfrm>
              <a:off x="970300" y="2240750"/>
              <a:ext cx="10700" cy="975"/>
            </a:xfrm>
            <a:custGeom>
              <a:avLst/>
              <a:gdLst/>
              <a:ahLst/>
              <a:cxnLst/>
              <a:rect l="l" t="t" r="r" b="b"/>
              <a:pathLst>
                <a:path w="428" h="39" extrusionOk="0">
                  <a:moveTo>
                    <a:pt x="427" y="0"/>
                  </a:moveTo>
                  <a:cubicBezTo>
                    <a:pt x="392" y="2"/>
                    <a:pt x="359" y="5"/>
                    <a:pt x="326" y="8"/>
                  </a:cubicBezTo>
                  <a:lnTo>
                    <a:pt x="326" y="8"/>
                  </a:lnTo>
                  <a:cubicBezTo>
                    <a:pt x="359" y="5"/>
                    <a:pt x="393" y="3"/>
                    <a:pt x="427" y="0"/>
                  </a:cubicBezTo>
                  <a:close/>
                  <a:moveTo>
                    <a:pt x="326" y="8"/>
                  </a:moveTo>
                  <a:cubicBezTo>
                    <a:pt x="217" y="16"/>
                    <a:pt x="109" y="25"/>
                    <a:pt x="0" y="38"/>
                  </a:cubicBezTo>
                  <a:cubicBezTo>
                    <a:pt x="71" y="33"/>
                    <a:pt x="137" y="26"/>
                    <a:pt x="202" y="21"/>
                  </a:cubicBezTo>
                  <a:cubicBezTo>
                    <a:pt x="244" y="15"/>
                    <a:pt x="285" y="11"/>
                    <a:pt x="326" y="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3"/>
            <p:cNvSpPr/>
            <p:nvPr/>
          </p:nvSpPr>
          <p:spPr>
            <a:xfrm>
              <a:off x="850150" y="2302575"/>
              <a:ext cx="18200" cy="10825"/>
            </a:xfrm>
            <a:custGeom>
              <a:avLst/>
              <a:gdLst/>
              <a:ahLst/>
              <a:cxnLst/>
              <a:rect l="l" t="t" r="r" b="b"/>
              <a:pathLst>
                <a:path w="728" h="433" extrusionOk="0">
                  <a:moveTo>
                    <a:pt x="728" y="0"/>
                  </a:moveTo>
                  <a:lnTo>
                    <a:pt x="728" y="0"/>
                  </a:lnTo>
                  <a:cubicBezTo>
                    <a:pt x="482" y="121"/>
                    <a:pt x="242" y="258"/>
                    <a:pt x="0" y="400"/>
                  </a:cubicBezTo>
                  <a:lnTo>
                    <a:pt x="0" y="432"/>
                  </a:lnTo>
                  <a:cubicBezTo>
                    <a:pt x="235" y="279"/>
                    <a:pt x="482" y="132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850151" y="2256216"/>
              <a:ext cx="876050" cy="317156"/>
            </a:xfrm>
            <a:custGeom>
              <a:avLst/>
              <a:gdLst/>
              <a:ahLst/>
              <a:cxnLst/>
              <a:rect l="l" t="t" r="r" b="b"/>
              <a:pathLst>
                <a:path w="35042" h="18450" extrusionOk="0">
                  <a:moveTo>
                    <a:pt x="0" y="0"/>
                  </a:moveTo>
                  <a:lnTo>
                    <a:pt x="0" y="6315"/>
                  </a:lnTo>
                  <a:cubicBezTo>
                    <a:pt x="1588" y="5429"/>
                    <a:pt x="3367" y="4915"/>
                    <a:pt x="5167" y="4794"/>
                  </a:cubicBezTo>
                  <a:cubicBezTo>
                    <a:pt x="5482" y="4772"/>
                    <a:pt x="5797" y="4761"/>
                    <a:pt x="6112" y="4761"/>
                  </a:cubicBezTo>
                  <a:cubicBezTo>
                    <a:pt x="7664" y="4761"/>
                    <a:pt x="9223" y="5029"/>
                    <a:pt x="10705" y="5565"/>
                  </a:cubicBezTo>
                  <a:cubicBezTo>
                    <a:pt x="12490" y="6217"/>
                    <a:pt x="14170" y="7240"/>
                    <a:pt x="15603" y="8586"/>
                  </a:cubicBezTo>
                  <a:cubicBezTo>
                    <a:pt x="16140" y="9096"/>
                    <a:pt x="16676" y="9742"/>
                    <a:pt x="16774" y="9960"/>
                  </a:cubicBezTo>
                  <a:cubicBezTo>
                    <a:pt x="16797" y="10006"/>
                    <a:pt x="16797" y="10033"/>
                    <a:pt x="16770" y="10033"/>
                  </a:cubicBezTo>
                  <a:cubicBezTo>
                    <a:pt x="16738" y="10033"/>
                    <a:pt x="16664" y="9992"/>
                    <a:pt x="16539" y="9894"/>
                  </a:cubicBezTo>
                  <a:cubicBezTo>
                    <a:pt x="16424" y="9808"/>
                    <a:pt x="16266" y="9676"/>
                    <a:pt x="16057" y="9490"/>
                  </a:cubicBezTo>
                  <a:cubicBezTo>
                    <a:pt x="15953" y="9397"/>
                    <a:pt x="15833" y="9288"/>
                    <a:pt x="15701" y="9167"/>
                  </a:cubicBezTo>
                  <a:cubicBezTo>
                    <a:pt x="15565" y="9046"/>
                    <a:pt x="15428" y="8915"/>
                    <a:pt x="15242" y="8757"/>
                  </a:cubicBezTo>
                  <a:lnTo>
                    <a:pt x="14799" y="8379"/>
                  </a:lnTo>
                  <a:cubicBezTo>
                    <a:pt x="14645" y="8258"/>
                    <a:pt x="14486" y="8144"/>
                    <a:pt x="14334" y="8023"/>
                  </a:cubicBezTo>
                  <a:cubicBezTo>
                    <a:pt x="14251" y="7969"/>
                    <a:pt x="14175" y="7903"/>
                    <a:pt x="14099" y="7848"/>
                  </a:cubicBezTo>
                  <a:lnTo>
                    <a:pt x="13852" y="7684"/>
                  </a:lnTo>
                  <a:cubicBezTo>
                    <a:pt x="13688" y="7580"/>
                    <a:pt x="13534" y="7465"/>
                    <a:pt x="13365" y="7366"/>
                  </a:cubicBezTo>
                  <a:cubicBezTo>
                    <a:pt x="12697" y="6951"/>
                    <a:pt x="11997" y="6600"/>
                    <a:pt x="11275" y="6300"/>
                  </a:cubicBezTo>
                  <a:cubicBezTo>
                    <a:pt x="10553" y="6004"/>
                    <a:pt x="9797" y="5779"/>
                    <a:pt x="9030" y="5605"/>
                  </a:cubicBezTo>
                  <a:lnTo>
                    <a:pt x="8456" y="5489"/>
                  </a:lnTo>
                  <a:cubicBezTo>
                    <a:pt x="8259" y="5456"/>
                    <a:pt x="8067" y="5434"/>
                    <a:pt x="7870" y="5401"/>
                  </a:cubicBezTo>
                  <a:cubicBezTo>
                    <a:pt x="7679" y="5375"/>
                    <a:pt x="7482" y="5363"/>
                    <a:pt x="7285" y="5342"/>
                  </a:cubicBezTo>
                  <a:cubicBezTo>
                    <a:pt x="7088" y="5325"/>
                    <a:pt x="6896" y="5309"/>
                    <a:pt x="6699" y="5303"/>
                  </a:cubicBezTo>
                  <a:cubicBezTo>
                    <a:pt x="6688" y="5309"/>
                    <a:pt x="6678" y="5309"/>
                    <a:pt x="6671" y="5314"/>
                  </a:cubicBezTo>
                  <a:cubicBezTo>
                    <a:pt x="7909" y="5347"/>
                    <a:pt x="9075" y="5572"/>
                    <a:pt x="10179" y="5933"/>
                  </a:cubicBezTo>
                  <a:cubicBezTo>
                    <a:pt x="11291" y="6294"/>
                    <a:pt x="12341" y="6792"/>
                    <a:pt x="13337" y="7444"/>
                  </a:cubicBezTo>
                  <a:cubicBezTo>
                    <a:pt x="13020" y="7252"/>
                    <a:pt x="12703" y="7055"/>
                    <a:pt x="12380" y="6896"/>
                  </a:cubicBezTo>
                  <a:cubicBezTo>
                    <a:pt x="12183" y="6780"/>
                    <a:pt x="11985" y="6688"/>
                    <a:pt x="11794" y="6595"/>
                  </a:cubicBezTo>
                  <a:lnTo>
                    <a:pt x="11794" y="6595"/>
                  </a:lnTo>
                  <a:cubicBezTo>
                    <a:pt x="12450" y="6929"/>
                    <a:pt x="13074" y="7317"/>
                    <a:pt x="13665" y="7744"/>
                  </a:cubicBezTo>
                  <a:cubicBezTo>
                    <a:pt x="14021" y="7990"/>
                    <a:pt x="14344" y="8270"/>
                    <a:pt x="14673" y="8543"/>
                  </a:cubicBezTo>
                  <a:lnTo>
                    <a:pt x="15143" y="8980"/>
                  </a:lnTo>
                  <a:cubicBezTo>
                    <a:pt x="15221" y="9053"/>
                    <a:pt x="15291" y="9123"/>
                    <a:pt x="15362" y="9194"/>
                  </a:cubicBezTo>
                  <a:lnTo>
                    <a:pt x="15582" y="9407"/>
                  </a:lnTo>
                  <a:cubicBezTo>
                    <a:pt x="16726" y="10551"/>
                    <a:pt x="17770" y="11723"/>
                    <a:pt x="18919" y="12665"/>
                  </a:cubicBezTo>
                  <a:cubicBezTo>
                    <a:pt x="18077" y="12041"/>
                    <a:pt x="17277" y="11268"/>
                    <a:pt x="16456" y="10470"/>
                  </a:cubicBezTo>
                  <a:cubicBezTo>
                    <a:pt x="16047" y="10070"/>
                    <a:pt x="15630" y="9665"/>
                    <a:pt x="15203" y="9265"/>
                  </a:cubicBezTo>
                  <a:cubicBezTo>
                    <a:pt x="14985" y="9063"/>
                    <a:pt x="14749" y="8861"/>
                    <a:pt x="14519" y="8659"/>
                  </a:cubicBezTo>
                  <a:lnTo>
                    <a:pt x="14158" y="8373"/>
                  </a:lnTo>
                  <a:cubicBezTo>
                    <a:pt x="14033" y="8280"/>
                    <a:pt x="13918" y="8176"/>
                    <a:pt x="13786" y="8094"/>
                  </a:cubicBezTo>
                  <a:cubicBezTo>
                    <a:pt x="12785" y="7378"/>
                    <a:pt x="11679" y="6787"/>
                    <a:pt x="10508" y="6365"/>
                  </a:cubicBezTo>
                  <a:cubicBezTo>
                    <a:pt x="9338" y="5949"/>
                    <a:pt x="8100" y="5691"/>
                    <a:pt x="6853" y="5626"/>
                  </a:cubicBezTo>
                  <a:lnTo>
                    <a:pt x="6382" y="5610"/>
                  </a:lnTo>
                  <a:cubicBezTo>
                    <a:pt x="6305" y="5610"/>
                    <a:pt x="6223" y="5605"/>
                    <a:pt x="6146" y="5605"/>
                  </a:cubicBezTo>
                  <a:lnTo>
                    <a:pt x="5911" y="5615"/>
                  </a:lnTo>
                  <a:lnTo>
                    <a:pt x="5441" y="5626"/>
                  </a:lnTo>
                  <a:lnTo>
                    <a:pt x="4976" y="5670"/>
                  </a:lnTo>
                  <a:lnTo>
                    <a:pt x="4740" y="5686"/>
                  </a:lnTo>
                  <a:lnTo>
                    <a:pt x="4504" y="5724"/>
                  </a:lnTo>
                  <a:lnTo>
                    <a:pt x="4039" y="5790"/>
                  </a:lnTo>
                  <a:cubicBezTo>
                    <a:pt x="3887" y="5818"/>
                    <a:pt x="3733" y="5856"/>
                    <a:pt x="3579" y="5883"/>
                  </a:cubicBezTo>
                  <a:cubicBezTo>
                    <a:pt x="3427" y="5916"/>
                    <a:pt x="3273" y="5949"/>
                    <a:pt x="3125" y="5992"/>
                  </a:cubicBezTo>
                  <a:cubicBezTo>
                    <a:pt x="2026" y="6282"/>
                    <a:pt x="964" y="6715"/>
                    <a:pt x="0" y="7312"/>
                  </a:cubicBezTo>
                  <a:lnTo>
                    <a:pt x="0" y="7432"/>
                  </a:lnTo>
                  <a:cubicBezTo>
                    <a:pt x="17" y="7421"/>
                    <a:pt x="38" y="7411"/>
                    <a:pt x="55" y="7399"/>
                  </a:cubicBezTo>
                  <a:cubicBezTo>
                    <a:pt x="346" y="7252"/>
                    <a:pt x="619" y="7098"/>
                    <a:pt x="892" y="7000"/>
                  </a:cubicBezTo>
                  <a:lnTo>
                    <a:pt x="892" y="7000"/>
                  </a:lnTo>
                  <a:cubicBezTo>
                    <a:pt x="586" y="7153"/>
                    <a:pt x="291" y="7317"/>
                    <a:pt x="0" y="7497"/>
                  </a:cubicBezTo>
                  <a:lnTo>
                    <a:pt x="0" y="7843"/>
                  </a:lnTo>
                  <a:cubicBezTo>
                    <a:pt x="252" y="7679"/>
                    <a:pt x="510" y="7525"/>
                    <a:pt x="773" y="7383"/>
                  </a:cubicBezTo>
                  <a:cubicBezTo>
                    <a:pt x="1396" y="7055"/>
                    <a:pt x="2041" y="6780"/>
                    <a:pt x="2715" y="6567"/>
                  </a:cubicBezTo>
                  <a:cubicBezTo>
                    <a:pt x="3388" y="6365"/>
                    <a:pt x="4072" y="6222"/>
                    <a:pt x="4773" y="6135"/>
                  </a:cubicBezTo>
                  <a:cubicBezTo>
                    <a:pt x="5228" y="6085"/>
                    <a:pt x="5686" y="6060"/>
                    <a:pt x="6144" y="6060"/>
                  </a:cubicBezTo>
                  <a:cubicBezTo>
                    <a:pt x="6385" y="6060"/>
                    <a:pt x="6627" y="6067"/>
                    <a:pt x="6868" y="6080"/>
                  </a:cubicBezTo>
                  <a:cubicBezTo>
                    <a:pt x="7570" y="6135"/>
                    <a:pt x="8259" y="6239"/>
                    <a:pt x="8937" y="6398"/>
                  </a:cubicBezTo>
                  <a:cubicBezTo>
                    <a:pt x="9616" y="6573"/>
                    <a:pt x="10278" y="6792"/>
                    <a:pt x="10914" y="7071"/>
                  </a:cubicBezTo>
                  <a:cubicBezTo>
                    <a:pt x="10432" y="6929"/>
                    <a:pt x="9856" y="6765"/>
                    <a:pt x="9320" y="6677"/>
                  </a:cubicBezTo>
                  <a:cubicBezTo>
                    <a:pt x="9189" y="6656"/>
                    <a:pt x="9058" y="6633"/>
                    <a:pt x="8932" y="6611"/>
                  </a:cubicBezTo>
                  <a:cubicBezTo>
                    <a:pt x="8904" y="6611"/>
                    <a:pt x="8878" y="6611"/>
                    <a:pt x="8850" y="6606"/>
                  </a:cubicBezTo>
                  <a:lnTo>
                    <a:pt x="8850" y="6606"/>
                  </a:lnTo>
                  <a:cubicBezTo>
                    <a:pt x="9244" y="6699"/>
                    <a:pt x="9633" y="6808"/>
                    <a:pt x="10015" y="6934"/>
                  </a:cubicBezTo>
                  <a:cubicBezTo>
                    <a:pt x="10131" y="6972"/>
                    <a:pt x="10250" y="7010"/>
                    <a:pt x="10366" y="7055"/>
                  </a:cubicBezTo>
                  <a:lnTo>
                    <a:pt x="10612" y="7153"/>
                  </a:lnTo>
                  <a:cubicBezTo>
                    <a:pt x="10618" y="7159"/>
                    <a:pt x="10623" y="7159"/>
                    <a:pt x="10629" y="7159"/>
                  </a:cubicBezTo>
                  <a:cubicBezTo>
                    <a:pt x="10634" y="7164"/>
                    <a:pt x="10644" y="7169"/>
                    <a:pt x="10651" y="7169"/>
                  </a:cubicBezTo>
                  <a:lnTo>
                    <a:pt x="10644" y="7169"/>
                  </a:lnTo>
                  <a:cubicBezTo>
                    <a:pt x="12073" y="7739"/>
                    <a:pt x="13420" y="8593"/>
                    <a:pt x="14607" y="9730"/>
                  </a:cubicBezTo>
                  <a:cubicBezTo>
                    <a:pt x="17552" y="12571"/>
                    <a:pt x="19336" y="15154"/>
                    <a:pt x="23725" y="15554"/>
                  </a:cubicBezTo>
                  <a:cubicBezTo>
                    <a:pt x="26292" y="15789"/>
                    <a:pt x="28929" y="15527"/>
                    <a:pt x="31430" y="16171"/>
                  </a:cubicBezTo>
                  <a:cubicBezTo>
                    <a:pt x="32788" y="16522"/>
                    <a:pt x="34112" y="17333"/>
                    <a:pt x="35042" y="18449"/>
                  </a:cubicBezTo>
                  <a:lnTo>
                    <a:pt x="35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3"/>
            <p:cNvSpPr/>
            <p:nvPr/>
          </p:nvSpPr>
          <p:spPr>
            <a:xfrm>
              <a:off x="990525" y="2239750"/>
              <a:ext cx="7975" cy="325"/>
            </a:xfrm>
            <a:custGeom>
              <a:avLst/>
              <a:gdLst/>
              <a:ahLst/>
              <a:cxnLst/>
              <a:rect l="l" t="t" r="r" b="b"/>
              <a:pathLst>
                <a:path w="319" h="13" extrusionOk="0">
                  <a:moveTo>
                    <a:pt x="318" y="1"/>
                  </a:moveTo>
                  <a:lnTo>
                    <a:pt x="318" y="1"/>
                  </a:lnTo>
                  <a:cubicBezTo>
                    <a:pt x="312" y="1"/>
                    <a:pt x="306" y="1"/>
                    <a:pt x="299" y="2"/>
                  </a:cubicBezTo>
                  <a:lnTo>
                    <a:pt x="299" y="2"/>
                  </a:lnTo>
                  <a:cubicBezTo>
                    <a:pt x="306" y="1"/>
                    <a:pt x="312" y="1"/>
                    <a:pt x="318" y="1"/>
                  </a:cubicBezTo>
                  <a:close/>
                  <a:moveTo>
                    <a:pt x="299" y="2"/>
                  </a:moveTo>
                  <a:cubicBezTo>
                    <a:pt x="202" y="7"/>
                    <a:pt x="104" y="8"/>
                    <a:pt x="0" y="12"/>
                  </a:cubicBezTo>
                  <a:cubicBezTo>
                    <a:pt x="98" y="12"/>
                    <a:pt x="197" y="8"/>
                    <a:pt x="299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5" name="Google Shape;1565;p63"/>
          <p:cNvSpPr txBox="1">
            <a:spLocks noGrp="1"/>
          </p:cNvSpPr>
          <p:nvPr>
            <p:ph type="title"/>
          </p:nvPr>
        </p:nvSpPr>
        <p:spPr>
          <a:xfrm>
            <a:off x="1569263" y="207175"/>
            <a:ext cx="5031042" cy="6876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 smtClean="0">
                <a:ln/>
                <a:solidFill>
                  <a:schemeClr val="accent4"/>
                </a:solidFill>
              </a:rPr>
              <a:t>Generate </a:t>
            </a:r>
            <a:r>
              <a:rPr lang="en-US" sz="2800" dirty="0">
                <a:ln/>
                <a:solidFill>
                  <a:schemeClr val="bg1"/>
                </a:solidFill>
              </a:rPr>
              <a:t>Salaries</a:t>
            </a:r>
            <a:br>
              <a:rPr lang="en-US" sz="2800" dirty="0">
                <a:ln/>
                <a:solidFill>
                  <a:schemeClr val="bg1"/>
                </a:solidFill>
              </a:rPr>
            </a:br>
            <a:endParaRPr lang="en-US" sz="2800" dirty="0">
              <a:ln/>
              <a:solidFill>
                <a:schemeClr val="bg1"/>
              </a:solidFill>
            </a:endParaRPr>
          </a:p>
        </p:txBody>
      </p:sp>
      <p:sp>
        <p:nvSpPr>
          <p:cNvPr id="1567" name="Google Shape;1567;p63"/>
          <p:cNvSpPr/>
          <p:nvPr/>
        </p:nvSpPr>
        <p:spPr>
          <a:xfrm flipH="1">
            <a:off x="453600" y="38832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/>
          <p:cNvSpPr/>
          <p:nvPr/>
        </p:nvSpPr>
        <p:spPr>
          <a:xfrm flipH="1">
            <a:off x="713150" y="41276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/>
          <p:cNvSpPr/>
          <p:nvPr/>
        </p:nvSpPr>
        <p:spPr>
          <a:xfrm flipH="1">
            <a:off x="3430713" y="4038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0" name="Google Shape;1570;p63"/>
          <p:cNvGrpSpPr/>
          <p:nvPr/>
        </p:nvGrpSpPr>
        <p:grpSpPr>
          <a:xfrm>
            <a:off x="917525" y="378050"/>
            <a:ext cx="352400" cy="323900"/>
            <a:chOff x="5147750" y="4226350"/>
            <a:chExt cx="352400" cy="323900"/>
          </a:xfrm>
        </p:grpSpPr>
        <p:sp>
          <p:nvSpPr>
            <p:cNvPr id="1571" name="Google Shape;1571;p63"/>
            <p:cNvSpPr/>
            <p:nvPr/>
          </p:nvSpPr>
          <p:spPr>
            <a:xfrm>
              <a:off x="5159950" y="4495425"/>
              <a:ext cx="328000" cy="54825"/>
            </a:xfrm>
            <a:custGeom>
              <a:avLst/>
              <a:gdLst/>
              <a:ahLst/>
              <a:cxnLst/>
              <a:rect l="l" t="t" r="r" b="b"/>
              <a:pathLst>
                <a:path w="13120" h="2193" extrusionOk="0">
                  <a:moveTo>
                    <a:pt x="426" y="0"/>
                  </a:moveTo>
                  <a:cubicBezTo>
                    <a:pt x="195" y="0"/>
                    <a:pt x="0" y="176"/>
                    <a:pt x="0" y="406"/>
                  </a:cubicBezTo>
                  <a:cubicBezTo>
                    <a:pt x="0" y="1444"/>
                    <a:pt x="831" y="2193"/>
                    <a:pt x="1756" y="2193"/>
                  </a:cubicBezTo>
                  <a:lnTo>
                    <a:pt x="11364" y="2193"/>
                  </a:lnTo>
                  <a:cubicBezTo>
                    <a:pt x="12289" y="2193"/>
                    <a:pt x="13120" y="1444"/>
                    <a:pt x="13120" y="406"/>
                  </a:cubicBezTo>
                  <a:cubicBezTo>
                    <a:pt x="13120" y="176"/>
                    <a:pt x="12925" y="0"/>
                    <a:pt x="12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3"/>
            <p:cNvSpPr/>
            <p:nvPr/>
          </p:nvSpPr>
          <p:spPr>
            <a:xfrm>
              <a:off x="5159950" y="4226350"/>
              <a:ext cx="328000" cy="159375"/>
            </a:xfrm>
            <a:custGeom>
              <a:avLst/>
              <a:gdLst/>
              <a:ahLst/>
              <a:cxnLst/>
              <a:rect l="l" t="t" r="r" b="b"/>
              <a:pathLst>
                <a:path w="13120" h="6375" extrusionOk="0">
                  <a:moveTo>
                    <a:pt x="6570" y="0"/>
                  </a:moveTo>
                  <a:cubicBezTo>
                    <a:pt x="6340" y="0"/>
                    <a:pt x="6145" y="180"/>
                    <a:pt x="6145" y="406"/>
                  </a:cubicBezTo>
                  <a:lnTo>
                    <a:pt x="6145" y="3691"/>
                  </a:lnTo>
                  <a:cubicBezTo>
                    <a:pt x="5610" y="3757"/>
                    <a:pt x="5107" y="3901"/>
                    <a:pt x="4701" y="4147"/>
                  </a:cubicBezTo>
                  <a:cubicBezTo>
                    <a:pt x="4179" y="3854"/>
                    <a:pt x="3531" y="3675"/>
                    <a:pt x="2829" y="3675"/>
                  </a:cubicBezTo>
                  <a:cubicBezTo>
                    <a:pt x="2099" y="3675"/>
                    <a:pt x="1401" y="3901"/>
                    <a:pt x="863" y="4327"/>
                  </a:cubicBezTo>
                  <a:cubicBezTo>
                    <a:pt x="328" y="4763"/>
                    <a:pt x="0" y="5349"/>
                    <a:pt x="0" y="5949"/>
                  </a:cubicBezTo>
                  <a:cubicBezTo>
                    <a:pt x="0" y="6180"/>
                    <a:pt x="195" y="6375"/>
                    <a:pt x="426" y="6375"/>
                  </a:cubicBezTo>
                  <a:lnTo>
                    <a:pt x="12714" y="6375"/>
                  </a:lnTo>
                  <a:cubicBezTo>
                    <a:pt x="12925" y="6375"/>
                    <a:pt x="13120" y="6180"/>
                    <a:pt x="13120" y="5949"/>
                  </a:cubicBezTo>
                  <a:cubicBezTo>
                    <a:pt x="13120" y="4779"/>
                    <a:pt x="11899" y="3675"/>
                    <a:pt x="10292" y="3675"/>
                  </a:cubicBezTo>
                  <a:cubicBezTo>
                    <a:pt x="9593" y="3675"/>
                    <a:pt x="8942" y="3854"/>
                    <a:pt x="8423" y="4147"/>
                  </a:cubicBezTo>
                  <a:cubicBezTo>
                    <a:pt x="8017" y="3901"/>
                    <a:pt x="7510" y="3757"/>
                    <a:pt x="6976" y="3691"/>
                  </a:cubicBezTo>
                  <a:lnTo>
                    <a:pt x="6976" y="2551"/>
                  </a:lnTo>
                  <a:lnTo>
                    <a:pt x="9090" y="1904"/>
                  </a:lnTo>
                  <a:cubicBezTo>
                    <a:pt x="9266" y="1853"/>
                    <a:pt x="9383" y="1693"/>
                    <a:pt x="9383" y="1514"/>
                  </a:cubicBezTo>
                  <a:cubicBezTo>
                    <a:pt x="9383" y="1334"/>
                    <a:pt x="9266" y="1170"/>
                    <a:pt x="9090" y="1124"/>
                  </a:cubicBezTo>
                  <a:lnTo>
                    <a:pt x="6976" y="472"/>
                  </a:lnTo>
                  <a:lnTo>
                    <a:pt x="6976" y="406"/>
                  </a:lnTo>
                  <a:cubicBezTo>
                    <a:pt x="6976" y="180"/>
                    <a:pt x="6781" y="0"/>
                    <a:pt x="6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3"/>
            <p:cNvSpPr/>
            <p:nvPr/>
          </p:nvSpPr>
          <p:spPr>
            <a:xfrm>
              <a:off x="5147750" y="4406000"/>
              <a:ext cx="352400" cy="32100"/>
            </a:xfrm>
            <a:custGeom>
              <a:avLst/>
              <a:gdLst/>
              <a:ahLst/>
              <a:cxnLst/>
              <a:rect l="l" t="t" r="r" b="b"/>
              <a:pathLst>
                <a:path w="14096" h="1284" extrusionOk="0">
                  <a:moveTo>
                    <a:pt x="703" y="0"/>
                  </a:moveTo>
                  <a:cubicBezTo>
                    <a:pt x="426" y="129"/>
                    <a:pt x="215" y="261"/>
                    <a:pt x="118" y="375"/>
                  </a:cubicBezTo>
                  <a:cubicBezTo>
                    <a:pt x="1" y="488"/>
                    <a:pt x="1" y="667"/>
                    <a:pt x="118" y="780"/>
                  </a:cubicBezTo>
                  <a:cubicBezTo>
                    <a:pt x="328" y="991"/>
                    <a:pt x="683" y="1284"/>
                    <a:pt x="1140" y="1284"/>
                  </a:cubicBezTo>
                  <a:cubicBezTo>
                    <a:pt x="1612" y="1284"/>
                    <a:pt x="1838" y="1042"/>
                    <a:pt x="2084" y="960"/>
                  </a:cubicBezTo>
                  <a:cubicBezTo>
                    <a:pt x="2271" y="1170"/>
                    <a:pt x="2531" y="1276"/>
                    <a:pt x="2790" y="1276"/>
                  </a:cubicBezTo>
                  <a:cubicBezTo>
                    <a:pt x="3050" y="1276"/>
                    <a:pt x="3309" y="1170"/>
                    <a:pt x="3496" y="960"/>
                  </a:cubicBezTo>
                  <a:cubicBezTo>
                    <a:pt x="3691" y="1170"/>
                    <a:pt x="3952" y="1276"/>
                    <a:pt x="4212" y="1276"/>
                  </a:cubicBezTo>
                  <a:cubicBezTo>
                    <a:pt x="4472" y="1276"/>
                    <a:pt x="4733" y="1170"/>
                    <a:pt x="4928" y="960"/>
                  </a:cubicBezTo>
                  <a:cubicBezTo>
                    <a:pt x="5115" y="1170"/>
                    <a:pt x="5376" y="1276"/>
                    <a:pt x="5635" y="1276"/>
                  </a:cubicBezTo>
                  <a:cubicBezTo>
                    <a:pt x="5895" y="1276"/>
                    <a:pt x="6155" y="1170"/>
                    <a:pt x="6340" y="960"/>
                  </a:cubicBezTo>
                  <a:cubicBezTo>
                    <a:pt x="6527" y="1170"/>
                    <a:pt x="6788" y="1276"/>
                    <a:pt x="7048" y="1276"/>
                  </a:cubicBezTo>
                  <a:cubicBezTo>
                    <a:pt x="7309" y="1276"/>
                    <a:pt x="7569" y="1170"/>
                    <a:pt x="7756" y="960"/>
                  </a:cubicBezTo>
                  <a:cubicBezTo>
                    <a:pt x="7943" y="1170"/>
                    <a:pt x="8204" y="1276"/>
                    <a:pt x="8464" y="1276"/>
                  </a:cubicBezTo>
                  <a:cubicBezTo>
                    <a:pt x="8724" y="1276"/>
                    <a:pt x="8983" y="1170"/>
                    <a:pt x="9168" y="960"/>
                  </a:cubicBezTo>
                  <a:cubicBezTo>
                    <a:pt x="9364" y="1170"/>
                    <a:pt x="9628" y="1276"/>
                    <a:pt x="9890" y="1276"/>
                  </a:cubicBezTo>
                  <a:cubicBezTo>
                    <a:pt x="10153" y="1276"/>
                    <a:pt x="10413" y="1170"/>
                    <a:pt x="10600" y="960"/>
                  </a:cubicBezTo>
                  <a:cubicBezTo>
                    <a:pt x="10787" y="1170"/>
                    <a:pt x="11048" y="1276"/>
                    <a:pt x="11308" y="1276"/>
                  </a:cubicBezTo>
                  <a:cubicBezTo>
                    <a:pt x="11569" y="1276"/>
                    <a:pt x="11829" y="1170"/>
                    <a:pt x="12016" y="960"/>
                  </a:cubicBezTo>
                  <a:cubicBezTo>
                    <a:pt x="12258" y="1042"/>
                    <a:pt x="12484" y="1284"/>
                    <a:pt x="12956" y="1284"/>
                  </a:cubicBezTo>
                  <a:cubicBezTo>
                    <a:pt x="13413" y="1284"/>
                    <a:pt x="13772" y="991"/>
                    <a:pt x="13982" y="780"/>
                  </a:cubicBezTo>
                  <a:cubicBezTo>
                    <a:pt x="14096" y="667"/>
                    <a:pt x="14096" y="488"/>
                    <a:pt x="13982" y="375"/>
                  </a:cubicBezTo>
                  <a:cubicBezTo>
                    <a:pt x="13885" y="261"/>
                    <a:pt x="13674" y="129"/>
                    <a:pt x="13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3"/>
            <p:cNvSpPr/>
            <p:nvPr/>
          </p:nvSpPr>
          <p:spPr>
            <a:xfrm>
              <a:off x="5160825" y="4453975"/>
              <a:ext cx="326350" cy="20700"/>
            </a:xfrm>
            <a:custGeom>
              <a:avLst/>
              <a:gdLst/>
              <a:ahLst/>
              <a:cxnLst/>
              <a:rect l="l" t="t" r="r" b="b"/>
              <a:pathLst>
                <a:path w="13054" h="828" extrusionOk="0">
                  <a:moveTo>
                    <a:pt x="1479" y="0"/>
                  </a:moveTo>
                  <a:cubicBezTo>
                    <a:pt x="1209" y="121"/>
                    <a:pt x="918" y="183"/>
                    <a:pt x="630" y="183"/>
                  </a:cubicBezTo>
                  <a:cubicBezTo>
                    <a:pt x="415" y="183"/>
                    <a:pt x="202" y="148"/>
                    <a:pt x="1" y="78"/>
                  </a:cubicBezTo>
                  <a:lnTo>
                    <a:pt x="1" y="78"/>
                  </a:lnTo>
                  <a:cubicBezTo>
                    <a:pt x="63" y="391"/>
                    <a:pt x="227" y="648"/>
                    <a:pt x="473" y="827"/>
                  </a:cubicBezTo>
                  <a:lnTo>
                    <a:pt x="12582" y="827"/>
                  </a:lnTo>
                  <a:cubicBezTo>
                    <a:pt x="12824" y="648"/>
                    <a:pt x="12987" y="391"/>
                    <a:pt x="13054" y="78"/>
                  </a:cubicBezTo>
                  <a:lnTo>
                    <a:pt x="13054" y="78"/>
                  </a:lnTo>
                  <a:cubicBezTo>
                    <a:pt x="12852" y="148"/>
                    <a:pt x="12641" y="183"/>
                    <a:pt x="12428" y="183"/>
                  </a:cubicBezTo>
                  <a:cubicBezTo>
                    <a:pt x="12141" y="183"/>
                    <a:pt x="11851" y="121"/>
                    <a:pt x="11571" y="0"/>
                  </a:cubicBezTo>
                  <a:cubicBezTo>
                    <a:pt x="11325" y="120"/>
                    <a:pt x="11054" y="180"/>
                    <a:pt x="10785" y="180"/>
                  </a:cubicBezTo>
                  <a:cubicBezTo>
                    <a:pt x="10542" y="180"/>
                    <a:pt x="10301" y="131"/>
                    <a:pt x="10077" y="32"/>
                  </a:cubicBezTo>
                  <a:cubicBezTo>
                    <a:pt x="9849" y="129"/>
                    <a:pt x="9609" y="178"/>
                    <a:pt x="9367" y="178"/>
                  </a:cubicBezTo>
                  <a:cubicBezTo>
                    <a:pt x="9125" y="178"/>
                    <a:pt x="8881" y="129"/>
                    <a:pt x="8645" y="32"/>
                  </a:cubicBezTo>
                  <a:cubicBezTo>
                    <a:pt x="8423" y="131"/>
                    <a:pt x="8183" y="184"/>
                    <a:pt x="7939" y="184"/>
                  </a:cubicBezTo>
                  <a:cubicBezTo>
                    <a:pt x="7704" y="184"/>
                    <a:pt x="7465" y="135"/>
                    <a:pt x="7233" y="32"/>
                  </a:cubicBezTo>
                  <a:cubicBezTo>
                    <a:pt x="7009" y="131"/>
                    <a:pt x="6764" y="184"/>
                    <a:pt x="6517" y="184"/>
                  </a:cubicBezTo>
                  <a:cubicBezTo>
                    <a:pt x="6280" y="184"/>
                    <a:pt x="6041" y="135"/>
                    <a:pt x="5817" y="32"/>
                  </a:cubicBezTo>
                  <a:cubicBezTo>
                    <a:pt x="5594" y="131"/>
                    <a:pt x="5351" y="184"/>
                    <a:pt x="5104" y="184"/>
                  </a:cubicBezTo>
                  <a:cubicBezTo>
                    <a:pt x="4868" y="184"/>
                    <a:pt x="4629" y="135"/>
                    <a:pt x="4405" y="32"/>
                  </a:cubicBezTo>
                  <a:cubicBezTo>
                    <a:pt x="4177" y="129"/>
                    <a:pt x="3937" y="178"/>
                    <a:pt x="3695" y="178"/>
                  </a:cubicBezTo>
                  <a:cubicBezTo>
                    <a:pt x="3453" y="178"/>
                    <a:pt x="3209" y="129"/>
                    <a:pt x="2973" y="32"/>
                  </a:cubicBezTo>
                  <a:cubicBezTo>
                    <a:pt x="2750" y="131"/>
                    <a:pt x="2509" y="180"/>
                    <a:pt x="2267" y="180"/>
                  </a:cubicBezTo>
                  <a:cubicBezTo>
                    <a:pt x="1998" y="180"/>
                    <a:pt x="1728" y="120"/>
                    <a:pt x="1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63"/>
          <p:cNvGrpSpPr/>
          <p:nvPr/>
        </p:nvGrpSpPr>
        <p:grpSpPr>
          <a:xfrm rot="1726148">
            <a:off x="983019" y="3486326"/>
            <a:ext cx="307887" cy="351139"/>
            <a:chOff x="3680075" y="4212600"/>
            <a:chExt cx="307875" cy="351125"/>
          </a:xfrm>
        </p:grpSpPr>
        <p:sp>
          <p:nvSpPr>
            <p:cNvPr id="1576" name="Google Shape;1576;p63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3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3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3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3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3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3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3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Picture 27"/>
          <p:cNvPicPr/>
          <p:nvPr/>
        </p:nvPicPr>
        <p:blipFill rotWithShape="1">
          <a:blip r:embed="rId4"/>
          <a:srcRect t="14608" b="8346"/>
          <a:stretch/>
        </p:blipFill>
        <p:spPr>
          <a:xfrm>
            <a:off x="1386152" y="796546"/>
            <a:ext cx="5312252" cy="3529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64"/>
          <p:cNvSpPr txBox="1">
            <a:spLocks noGrp="1"/>
          </p:cNvSpPr>
          <p:nvPr>
            <p:ph type="title"/>
          </p:nvPr>
        </p:nvSpPr>
        <p:spPr>
          <a:xfrm>
            <a:off x="3215416" y="224117"/>
            <a:ext cx="271316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 smtClean="0">
                <a:ln/>
                <a:solidFill>
                  <a:schemeClr val="bg1"/>
                </a:solidFill>
              </a:rPr>
              <a:t>Feedbacks</a:t>
            </a:r>
            <a:r>
              <a:rPr lang="en-US" sz="2800" dirty="0">
                <a:ln/>
                <a:solidFill>
                  <a:schemeClr val="bg1"/>
                </a:solidFill>
              </a:rPr>
              <a:t>	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598" name="Google Shape;1598;p64"/>
          <p:cNvSpPr/>
          <p:nvPr/>
        </p:nvSpPr>
        <p:spPr>
          <a:xfrm flipH="1">
            <a:off x="8244000" y="4254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/>
          <p:cNvPicPr/>
          <p:nvPr/>
        </p:nvPicPr>
        <p:blipFill rotWithShape="1">
          <a:blip r:embed="rId3"/>
          <a:srcRect t="13973" b="7631"/>
          <a:stretch/>
        </p:blipFill>
        <p:spPr>
          <a:xfrm>
            <a:off x="1328867" y="948131"/>
            <a:ext cx="6486257" cy="394860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65"/>
          <p:cNvSpPr txBox="1">
            <a:spLocks noGrp="1"/>
          </p:cNvSpPr>
          <p:nvPr>
            <p:ph type="title"/>
          </p:nvPr>
        </p:nvSpPr>
        <p:spPr>
          <a:xfrm>
            <a:off x="647308" y="401786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smtClean="0">
                <a:ln/>
                <a:solidFill>
                  <a:schemeClr val="accent4"/>
                </a:solidFill>
              </a:rPr>
              <a:t>Conclusion </a:t>
            </a:r>
            <a:r>
              <a:rPr lang="en-US" sz="3200" dirty="0">
                <a:ln/>
                <a:solidFill>
                  <a:schemeClr val="bg1"/>
                </a:solidFill>
              </a:rPr>
              <a:t>And</a:t>
            </a:r>
            <a:r>
              <a:rPr lang="en-US" sz="3200" dirty="0">
                <a:ln/>
                <a:solidFill>
                  <a:schemeClr val="accent4"/>
                </a:solidFill>
              </a:rPr>
              <a:t> </a:t>
            </a:r>
            <a:r>
              <a:rPr lang="en-US" sz="2800" dirty="0">
                <a:ln/>
                <a:solidFill>
                  <a:schemeClr val="accent4"/>
                </a:solidFill>
              </a:rPr>
              <a:t>Suggestions</a:t>
            </a:r>
            <a:r>
              <a:rPr lang="en-US" sz="3200" dirty="0">
                <a:ln/>
                <a:solidFill>
                  <a:schemeClr val="accent4"/>
                </a:solidFill>
              </a:rPr>
              <a:t/>
            </a:r>
            <a:br>
              <a:rPr lang="en-US" sz="3200" dirty="0">
                <a:ln/>
                <a:solidFill>
                  <a:schemeClr val="accent4"/>
                </a:solidFill>
              </a:rPr>
            </a:br>
            <a:endParaRPr lang="en-US" dirty="0">
              <a:ln/>
              <a:solidFill>
                <a:schemeClr val="accent4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4759" y="1746285"/>
            <a:ext cx="5994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After designing and implementation of this system we have come to following conclusion 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3" name="Rectangle 2"/>
          <p:cNvSpPr/>
          <p:nvPr/>
        </p:nvSpPr>
        <p:spPr>
          <a:xfrm>
            <a:off x="2181906" y="2496889"/>
            <a:ext cx="50804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Due to computerization , a lot of time is saved. 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Changes can be made immediately. 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Due to this system admin can manage </a:t>
            </a:r>
            <a:r>
              <a:rPr lang="en-US" dirty="0" smtClean="0">
                <a:solidFill>
                  <a:schemeClr val="tx1"/>
                </a:solidFill>
              </a:rPr>
              <a:t>employees, </a:t>
            </a:r>
            <a:r>
              <a:rPr lang="en-US" dirty="0">
                <a:solidFill>
                  <a:schemeClr val="tx1"/>
                </a:solidFill>
              </a:rPr>
              <a:t>salaries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 easily.</a:t>
            </a:r>
          </a:p>
        </p:txBody>
      </p:sp>
      <p:sp>
        <p:nvSpPr>
          <p:cNvPr id="85" name="Google Shape;1511;p62"/>
          <p:cNvSpPr/>
          <p:nvPr/>
        </p:nvSpPr>
        <p:spPr>
          <a:xfrm>
            <a:off x="1262821" y="1111635"/>
            <a:ext cx="483000" cy="4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512;p62"/>
          <p:cNvSpPr/>
          <p:nvPr/>
        </p:nvSpPr>
        <p:spPr>
          <a:xfrm>
            <a:off x="3200396" y="1113960"/>
            <a:ext cx="478200" cy="47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513;p62"/>
          <p:cNvSpPr/>
          <p:nvPr/>
        </p:nvSpPr>
        <p:spPr>
          <a:xfrm>
            <a:off x="5136346" y="1114660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514;p62"/>
          <p:cNvSpPr/>
          <p:nvPr/>
        </p:nvSpPr>
        <p:spPr>
          <a:xfrm>
            <a:off x="7073996" y="1123485"/>
            <a:ext cx="459300" cy="45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" name="Google Shape;1515;p62"/>
          <p:cNvCxnSpPr>
            <a:stCxn id="85" idx="6"/>
            <a:endCxn id="86" idx="2"/>
          </p:cNvCxnSpPr>
          <p:nvPr/>
        </p:nvCxnSpPr>
        <p:spPr>
          <a:xfrm>
            <a:off x="1745821" y="1353135"/>
            <a:ext cx="145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1516;p62"/>
          <p:cNvCxnSpPr>
            <a:endCxn id="87" idx="2"/>
          </p:cNvCxnSpPr>
          <p:nvPr/>
        </p:nvCxnSpPr>
        <p:spPr>
          <a:xfrm>
            <a:off x="3639946" y="1353010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1517;p62"/>
          <p:cNvCxnSpPr>
            <a:stCxn id="87" idx="6"/>
            <a:endCxn id="88" idx="2"/>
          </p:cNvCxnSpPr>
          <p:nvPr/>
        </p:nvCxnSpPr>
        <p:spPr>
          <a:xfrm>
            <a:off x="5613046" y="1353010"/>
            <a:ext cx="146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" name="Google Shape;1527;p62"/>
          <p:cNvGrpSpPr/>
          <p:nvPr/>
        </p:nvGrpSpPr>
        <p:grpSpPr>
          <a:xfrm>
            <a:off x="3264671" y="1249398"/>
            <a:ext cx="352800" cy="207225"/>
            <a:chOff x="4165150" y="2353050"/>
            <a:chExt cx="352800" cy="207225"/>
          </a:xfrm>
        </p:grpSpPr>
        <p:sp>
          <p:nvSpPr>
            <p:cNvPr id="93" name="Google Shape;1528;p62"/>
            <p:cNvSpPr/>
            <p:nvPr/>
          </p:nvSpPr>
          <p:spPr>
            <a:xfrm>
              <a:off x="4165150" y="2487500"/>
              <a:ext cx="352800" cy="72775"/>
            </a:xfrm>
            <a:custGeom>
              <a:avLst/>
              <a:gdLst/>
              <a:ahLst/>
              <a:cxnLst/>
              <a:rect l="l" t="t" r="r" b="b"/>
              <a:pathLst>
                <a:path w="14112" h="2911" extrusionOk="0">
                  <a:moveTo>
                    <a:pt x="442" y="1"/>
                  </a:moveTo>
                  <a:cubicBezTo>
                    <a:pt x="247" y="1"/>
                    <a:pt x="83" y="129"/>
                    <a:pt x="36" y="309"/>
                  </a:cubicBezTo>
                  <a:cubicBezTo>
                    <a:pt x="1" y="504"/>
                    <a:pt x="83" y="699"/>
                    <a:pt x="262" y="781"/>
                  </a:cubicBezTo>
                  <a:cubicBezTo>
                    <a:pt x="313" y="796"/>
                    <a:pt x="1366" y="1319"/>
                    <a:pt x="3254" y="1951"/>
                  </a:cubicBezTo>
                  <a:lnTo>
                    <a:pt x="3609" y="2685"/>
                  </a:lnTo>
                  <a:cubicBezTo>
                    <a:pt x="3676" y="2813"/>
                    <a:pt x="3824" y="2911"/>
                    <a:pt x="3984" y="2911"/>
                  </a:cubicBezTo>
                  <a:lnTo>
                    <a:pt x="10128" y="2911"/>
                  </a:lnTo>
                  <a:cubicBezTo>
                    <a:pt x="10276" y="2911"/>
                    <a:pt x="10421" y="2813"/>
                    <a:pt x="10487" y="2685"/>
                  </a:cubicBezTo>
                  <a:lnTo>
                    <a:pt x="10862" y="1951"/>
                  </a:lnTo>
                  <a:cubicBezTo>
                    <a:pt x="12730" y="1319"/>
                    <a:pt x="13803" y="796"/>
                    <a:pt x="13834" y="781"/>
                  </a:cubicBezTo>
                  <a:cubicBezTo>
                    <a:pt x="14014" y="699"/>
                    <a:pt x="14111" y="504"/>
                    <a:pt x="14064" y="309"/>
                  </a:cubicBezTo>
                  <a:cubicBezTo>
                    <a:pt x="14014" y="129"/>
                    <a:pt x="13850" y="1"/>
                    <a:pt x="1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29;p62"/>
            <p:cNvSpPr/>
            <p:nvPr/>
          </p:nvSpPr>
          <p:spPr>
            <a:xfrm>
              <a:off x="4244450" y="2353050"/>
              <a:ext cx="85350" cy="74800"/>
            </a:xfrm>
            <a:custGeom>
              <a:avLst/>
              <a:gdLst/>
              <a:ahLst/>
              <a:cxnLst/>
              <a:rect l="l" t="t" r="r" b="b"/>
              <a:pathLst>
                <a:path w="3414" h="2992" extrusionOk="0">
                  <a:moveTo>
                    <a:pt x="1057" y="1"/>
                  </a:moveTo>
                  <a:cubicBezTo>
                    <a:pt x="971" y="1"/>
                    <a:pt x="885" y="27"/>
                    <a:pt x="812" y="81"/>
                  </a:cubicBezTo>
                  <a:cubicBezTo>
                    <a:pt x="617" y="225"/>
                    <a:pt x="586" y="471"/>
                    <a:pt x="714" y="666"/>
                  </a:cubicBezTo>
                  <a:lnTo>
                    <a:pt x="1058" y="1103"/>
                  </a:lnTo>
                  <a:cubicBezTo>
                    <a:pt x="504" y="1282"/>
                    <a:pt x="129" y="1657"/>
                    <a:pt x="0" y="2031"/>
                  </a:cubicBezTo>
                  <a:cubicBezTo>
                    <a:pt x="765" y="2145"/>
                    <a:pt x="1350" y="2519"/>
                    <a:pt x="1705" y="2991"/>
                  </a:cubicBezTo>
                  <a:cubicBezTo>
                    <a:pt x="2064" y="2519"/>
                    <a:pt x="2649" y="2145"/>
                    <a:pt x="3414" y="2031"/>
                  </a:cubicBezTo>
                  <a:cubicBezTo>
                    <a:pt x="3285" y="1657"/>
                    <a:pt x="2911" y="1282"/>
                    <a:pt x="2357" y="1103"/>
                  </a:cubicBezTo>
                  <a:lnTo>
                    <a:pt x="2700" y="666"/>
                  </a:lnTo>
                  <a:cubicBezTo>
                    <a:pt x="2829" y="471"/>
                    <a:pt x="2798" y="225"/>
                    <a:pt x="2618" y="81"/>
                  </a:cubicBezTo>
                  <a:cubicBezTo>
                    <a:pt x="2545" y="27"/>
                    <a:pt x="2458" y="1"/>
                    <a:pt x="2372" y="1"/>
                  </a:cubicBezTo>
                  <a:cubicBezTo>
                    <a:pt x="2245" y="1"/>
                    <a:pt x="2119" y="56"/>
                    <a:pt x="2033" y="163"/>
                  </a:cubicBezTo>
                  <a:lnTo>
                    <a:pt x="1705" y="600"/>
                  </a:lnTo>
                  <a:lnTo>
                    <a:pt x="1381" y="163"/>
                  </a:lnTo>
                  <a:cubicBezTo>
                    <a:pt x="1305" y="56"/>
                    <a:pt x="1182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30;p62"/>
            <p:cNvSpPr/>
            <p:nvPr/>
          </p:nvSpPr>
          <p:spPr>
            <a:xfrm>
              <a:off x="4352900" y="2353050"/>
              <a:ext cx="85350" cy="74800"/>
            </a:xfrm>
            <a:custGeom>
              <a:avLst/>
              <a:gdLst/>
              <a:ahLst/>
              <a:cxnLst/>
              <a:rect l="l" t="t" r="r" b="b"/>
              <a:pathLst>
                <a:path w="3414" h="2992" extrusionOk="0">
                  <a:moveTo>
                    <a:pt x="1044" y="1"/>
                  </a:moveTo>
                  <a:cubicBezTo>
                    <a:pt x="957" y="1"/>
                    <a:pt x="872" y="27"/>
                    <a:pt x="800" y="81"/>
                  </a:cubicBezTo>
                  <a:cubicBezTo>
                    <a:pt x="621" y="225"/>
                    <a:pt x="586" y="471"/>
                    <a:pt x="718" y="666"/>
                  </a:cubicBezTo>
                  <a:lnTo>
                    <a:pt x="1058" y="1103"/>
                  </a:lnTo>
                  <a:cubicBezTo>
                    <a:pt x="508" y="1282"/>
                    <a:pt x="133" y="1657"/>
                    <a:pt x="1" y="2031"/>
                  </a:cubicBezTo>
                  <a:cubicBezTo>
                    <a:pt x="765" y="2145"/>
                    <a:pt x="1350" y="2519"/>
                    <a:pt x="1709" y="2991"/>
                  </a:cubicBezTo>
                  <a:cubicBezTo>
                    <a:pt x="2068" y="2519"/>
                    <a:pt x="2653" y="2145"/>
                    <a:pt x="3414" y="2031"/>
                  </a:cubicBezTo>
                  <a:cubicBezTo>
                    <a:pt x="3285" y="1657"/>
                    <a:pt x="2911" y="1282"/>
                    <a:pt x="2361" y="1103"/>
                  </a:cubicBezTo>
                  <a:lnTo>
                    <a:pt x="2700" y="666"/>
                  </a:lnTo>
                  <a:cubicBezTo>
                    <a:pt x="2829" y="471"/>
                    <a:pt x="2798" y="225"/>
                    <a:pt x="2618" y="81"/>
                  </a:cubicBezTo>
                  <a:cubicBezTo>
                    <a:pt x="2539" y="27"/>
                    <a:pt x="2449" y="1"/>
                    <a:pt x="2362" y="1"/>
                  </a:cubicBezTo>
                  <a:cubicBezTo>
                    <a:pt x="2234" y="1"/>
                    <a:pt x="2112" y="56"/>
                    <a:pt x="2033" y="163"/>
                  </a:cubicBezTo>
                  <a:lnTo>
                    <a:pt x="1709" y="600"/>
                  </a:lnTo>
                  <a:lnTo>
                    <a:pt x="1385" y="163"/>
                  </a:lnTo>
                  <a:cubicBezTo>
                    <a:pt x="1297" y="56"/>
                    <a:pt x="1170" y="1"/>
                    <a:pt x="1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31;p62"/>
            <p:cNvSpPr/>
            <p:nvPr/>
          </p:nvSpPr>
          <p:spPr>
            <a:xfrm>
              <a:off x="4297700" y="2423725"/>
              <a:ext cx="87800" cy="43125"/>
            </a:xfrm>
            <a:custGeom>
              <a:avLst/>
              <a:gdLst/>
              <a:ahLst/>
              <a:cxnLst/>
              <a:rect l="l" t="t" r="r" b="b"/>
              <a:pathLst>
                <a:path w="3512" h="1725" extrusionOk="0">
                  <a:moveTo>
                    <a:pt x="1756" y="0"/>
                  </a:moveTo>
                  <a:cubicBezTo>
                    <a:pt x="648" y="0"/>
                    <a:pt x="0" y="714"/>
                    <a:pt x="0" y="1315"/>
                  </a:cubicBezTo>
                  <a:cubicBezTo>
                    <a:pt x="0" y="1463"/>
                    <a:pt x="0" y="1592"/>
                    <a:pt x="47" y="1725"/>
                  </a:cubicBezTo>
                  <a:lnTo>
                    <a:pt x="3445" y="1725"/>
                  </a:lnTo>
                  <a:cubicBezTo>
                    <a:pt x="3496" y="1592"/>
                    <a:pt x="3511" y="1463"/>
                    <a:pt x="3511" y="1315"/>
                  </a:cubicBezTo>
                  <a:cubicBezTo>
                    <a:pt x="3511" y="714"/>
                    <a:pt x="2844" y="0"/>
                    <a:pt x="1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32;p62"/>
            <p:cNvSpPr/>
            <p:nvPr/>
          </p:nvSpPr>
          <p:spPr>
            <a:xfrm>
              <a:off x="4189150" y="2423725"/>
              <a:ext cx="87800" cy="43125"/>
            </a:xfrm>
            <a:custGeom>
              <a:avLst/>
              <a:gdLst/>
              <a:ahLst/>
              <a:cxnLst/>
              <a:rect l="l" t="t" r="r" b="b"/>
              <a:pathLst>
                <a:path w="3512" h="1725" extrusionOk="0">
                  <a:moveTo>
                    <a:pt x="1756" y="0"/>
                  </a:moveTo>
                  <a:cubicBezTo>
                    <a:pt x="668" y="0"/>
                    <a:pt x="0" y="714"/>
                    <a:pt x="0" y="1315"/>
                  </a:cubicBezTo>
                  <a:cubicBezTo>
                    <a:pt x="0" y="1463"/>
                    <a:pt x="16" y="1592"/>
                    <a:pt x="51" y="1725"/>
                  </a:cubicBezTo>
                  <a:lnTo>
                    <a:pt x="3465" y="1725"/>
                  </a:lnTo>
                  <a:cubicBezTo>
                    <a:pt x="3496" y="1592"/>
                    <a:pt x="3512" y="1463"/>
                    <a:pt x="3512" y="1315"/>
                  </a:cubicBezTo>
                  <a:cubicBezTo>
                    <a:pt x="3512" y="714"/>
                    <a:pt x="2844" y="0"/>
                    <a:pt x="1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33;p62"/>
            <p:cNvSpPr/>
            <p:nvPr/>
          </p:nvSpPr>
          <p:spPr>
            <a:xfrm>
              <a:off x="4405750" y="2423725"/>
              <a:ext cx="87800" cy="43125"/>
            </a:xfrm>
            <a:custGeom>
              <a:avLst/>
              <a:gdLst/>
              <a:ahLst/>
              <a:cxnLst/>
              <a:rect l="l" t="t" r="r" b="b"/>
              <a:pathLst>
                <a:path w="3512" h="1725" extrusionOk="0">
                  <a:moveTo>
                    <a:pt x="1756" y="0"/>
                  </a:moveTo>
                  <a:cubicBezTo>
                    <a:pt x="668" y="0"/>
                    <a:pt x="1" y="714"/>
                    <a:pt x="1" y="1315"/>
                  </a:cubicBezTo>
                  <a:cubicBezTo>
                    <a:pt x="1" y="1463"/>
                    <a:pt x="17" y="1592"/>
                    <a:pt x="52" y="1725"/>
                  </a:cubicBezTo>
                  <a:lnTo>
                    <a:pt x="3465" y="1725"/>
                  </a:lnTo>
                  <a:cubicBezTo>
                    <a:pt x="3496" y="1592"/>
                    <a:pt x="3512" y="1463"/>
                    <a:pt x="3512" y="1315"/>
                  </a:cubicBezTo>
                  <a:cubicBezTo>
                    <a:pt x="3512" y="714"/>
                    <a:pt x="2845" y="0"/>
                    <a:pt x="1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534;p62"/>
          <p:cNvGrpSpPr/>
          <p:nvPr/>
        </p:nvGrpSpPr>
        <p:grpSpPr>
          <a:xfrm>
            <a:off x="7126230" y="1177560"/>
            <a:ext cx="351125" cy="351150"/>
            <a:chOff x="3155750" y="2281025"/>
            <a:chExt cx="351125" cy="351150"/>
          </a:xfrm>
        </p:grpSpPr>
        <p:sp>
          <p:nvSpPr>
            <p:cNvPr id="100" name="Google Shape;1535;p62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36;p62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37;p62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38;p62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39;p62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540;p62"/>
          <p:cNvSpPr/>
          <p:nvPr/>
        </p:nvSpPr>
        <p:spPr>
          <a:xfrm>
            <a:off x="5213721" y="1197510"/>
            <a:ext cx="321942" cy="310977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541;p62"/>
          <p:cNvGrpSpPr/>
          <p:nvPr/>
        </p:nvGrpSpPr>
        <p:grpSpPr>
          <a:xfrm>
            <a:off x="1330546" y="1177448"/>
            <a:ext cx="351125" cy="351125"/>
            <a:chOff x="2140275" y="1682900"/>
            <a:chExt cx="351125" cy="351125"/>
          </a:xfrm>
        </p:grpSpPr>
        <p:sp>
          <p:nvSpPr>
            <p:cNvPr id="107" name="Google Shape;1542;p62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43;p62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44;p62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45;p62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46;p62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47;p62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48;p62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49;p62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50;p62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51;p62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52;p62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53;p62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54;p62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66"/>
          <p:cNvSpPr txBox="1">
            <a:spLocks noGrp="1"/>
          </p:cNvSpPr>
          <p:nvPr>
            <p:ph type="title"/>
          </p:nvPr>
        </p:nvSpPr>
        <p:spPr>
          <a:xfrm>
            <a:off x="3064600" y="245705"/>
            <a:ext cx="29855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smtClean="0">
                <a:ln/>
                <a:solidFill>
                  <a:schemeClr val="bg1"/>
                </a:solidFill>
              </a:rPr>
              <a:t>Bibliography</a:t>
            </a:r>
            <a:r>
              <a:rPr lang="en-US" sz="3200" dirty="0">
                <a:ln/>
                <a:solidFill>
                  <a:schemeClr val="accent4"/>
                </a:solidFill>
              </a:rPr>
              <a:t/>
            </a:r>
            <a:br>
              <a:rPr lang="en-US" sz="3200" dirty="0">
                <a:ln/>
                <a:solidFill>
                  <a:schemeClr val="accent4"/>
                </a:solidFill>
              </a:rPr>
            </a:br>
            <a:endParaRPr lang="en-US" dirty="0">
              <a:ln/>
              <a:solidFill>
                <a:schemeClr val="accent4"/>
              </a:solidFill>
            </a:endParaRPr>
          </a:p>
        </p:txBody>
      </p:sp>
      <p:pic>
        <p:nvPicPr>
          <p:cNvPr id="1695" name="Google Shape;1695;p66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10914" t="2133" r="28684"/>
          <a:stretch/>
        </p:blipFill>
        <p:spPr>
          <a:xfrm>
            <a:off x="7169577" y="1505044"/>
            <a:ext cx="1790351" cy="2065100"/>
          </a:xfrm>
          <a:prstGeom prst="rect">
            <a:avLst/>
          </a:prstGeom>
        </p:spPr>
      </p:pic>
      <p:pic>
        <p:nvPicPr>
          <p:cNvPr id="1696" name="Google Shape;1696;p66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l="-2106" t="5469" r="-6482" b="12770"/>
          <a:stretch/>
        </p:blipFill>
        <p:spPr>
          <a:xfrm>
            <a:off x="259940" y="1679877"/>
            <a:ext cx="1753750" cy="1978499"/>
          </a:xfrm>
          <a:prstGeom prst="rect">
            <a:avLst/>
          </a:prstGeom>
        </p:spPr>
      </p:pic>
      <p:grpSp>
        <p:nvGrpSpPr>
          <p:cNvPr id="1697" name="Google Shape;1697;p66"/>
          <p:cNvGrpSpPr/>
          <p:nvPr/>
        </p:nvGrpSpPr>
        <p:grpSpPr>
          <a:xfrm>
            <a:off x="156869" y="1398907"/>
            <a:ext cx="2059170" cy="2419968"/>
            <a:chOff x="1617475" y="3505950"/>
            <a:chExt cx="420625" cy="494325"/>
          </a:xfrm>
        </p:grpSpPr>
        <p:sp>
          <p:nvSpPr>
            <p:cNvPr id="1698" name="Google Shape;1698;p66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6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6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6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6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6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6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6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6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6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6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6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66"/>
          <p:cNvGrpSpPr/>
          <p:nvPr/>
        </p:nvGrpSpPr>
        <p:grpSpPr>
          <a:xfrm rot="10800000">
            <a:off x="7035167" y="1277428"/>
            <a:ext cx="2059170" cy="2419968"/>
            <a:chOff x="1617475" y="3505950"/>
            <a:chExt cx="420625" cy="494325"/>
          </a:xfrm>
        </p:grpSpPr>
        <p:sp>
          <p:nvSpPr>
            <p:cNvPr id="1715" name="Google Shape;1715;p66"/>
            <p:cNvSpPr/>
            <p:nvPr/>
          </p:nvSpPr>
          <p:spPr>
            <a:xfrm>
              <a:off x="1710350" y="3623525"/>
              <a:ext cx="4150" cy="5525"/>
            </a:xfrm>
            <a:custGeom>
              <a:avLst/>
              <a:gdLst/>
              <a:ahLst/>
              <a:cxnLst/>
              <a:rect l="l" t="t" r="r" b="b"/>
              <a:pathLst>
                <a:path w="166" h="221" extrusionOk="0">
                  <a:moveTo>
                    <a:pt x="165" y="1"/>
                  </a:moveTo>
                  <a:cubicBezTo>
                    <a:pt x="110" y="72"/>
                    <a:pt x="49" y="143"/>
                    <a:pt x="1" y="221"/>
                  </a:cubicBezTo>
                  <a:cubicBezTo>
                    <a:pt x="49" y="150"/>
                    <a:pt x="110" y="72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6"/>
            <p:cNvSpPr/>
            <p:nvPr/>
          </p:nvSpPr>
          <p:spPr>
            <a:xfrm>
              <a:off x="1780450" y="3564200"/>
              <a:ext cx="99875" cy="12700"/>
            </a:xfrm>
            <a:custGeom>
              <a:avLst/>
              <a:gdLst/>
              <a:ahLst/>
              <a:cxnLst/>
              <a:rect l="l" t="t" r="r" b="b"/>
              <a:pathLst>
                <a:path w="3995" h="508" extrusionOk="0">
                  <a:moveTo>
                    <a:pt x="2095" y="0"/>
                  </a:moveTo>
                  <a:cubicBezTo>
                    <a:pt x="1988" y="0"/>
                    <a:pt x="1881" y="5"/>
                    <a:pt x="1773" y="14"/>
                  </a:cubicBezTo>
                  <a:cubicBezTo>
                    <a:pt x="1466" y="41"/>
                    <a:pt x="1158" y="102"/>
                    <a:pt x="867" y="190"/>
                  </a:cubicBezTo>
                  <a:cubicBezTo>
                    <a:pt x="571" y="272"/>
                    <a:pt x="281" y="376"/>
                    <a:pt x="1" y="502"/>
                  </a:cubicBezTo>
                  <a:cubicBezTo>
                    <a:pt x="165" y="437"/>
                    <a:pt x="325" y="376"/>
                    <a:pt x="489" y="322"/>
                  </a:cubicBezTo>
                  <a:cubicBezTo>
                    <a:pt x="654" y="267"/>
                    <a:pt x="818" y="218"/>
                    <a:pt x="988" y="173"/>
                  </a:cubicBezTo>
                  <a:cubicBezTo>
                    <a:pt x="1323" y="97"/>
                    <a:pt x="1669" y="41"/>
                    <a:pt x="2014" y="36"/>
                  </a:cubicBezTo>
                  <a:cubicBezTo>
                    <a:pt x="2044" y="35"/>
                    <a:pt x="2075" y="35"/>
                    <a:pt x="2105" y="35"/>
                  </a:cubicBezTo>
                  <a:cubicBezTo>
                    <a:pt x="2761" y="35"/>
                    <a:pt x="3418" y="199"/>
                    <a:pt x="3995" y="508"/>
                  </a:cubicBezTo>
                  <a:cubicBezTo>
                    <a:pt x="3678" y="322"/>
                    <a:pt x="3321" y="178"/>
                    <a:pt x="2941" y="97"/>
                  </a:cubicBezTo>
                  <a:cubicBezTo>
                    <a:pt x="2666" y="33"/>
                    <a:pt x="2382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6"/>
            <p:cNvSpPr/>
            <p:nvPr/>
          </p:nvSpPr>
          <p:spPr>
            <a:xfrm>
              <a:off x="1681000" y="3679850"/>
              <a:ext cx="12925" cy="118775"/>
            </a:xfrm>
            <a:custGeom>
              <a:avLst/>
              <a:gdLst/>
              <a:ahLst/>
              <a:cxnLst/>
              <a:rect l="l" t="t" r="r" b="b"/>
              <a:pathLst>
                <a:path w="517" h="4751" extrusionOk="0">
                  <a:moveTo>
                    <a:pt x="491" y="4670"/>
                  </a:moveTo>
                  <a:lnTo>
                    <a:pt x="491" y="4670"/>
                  </a:lnTo>
                  <a:cubicBezTo>
                    <a:pt x="499" y="4691"/>
                    <a:pt x="508" y="4712"/>
                    <a:pt x="516" y="4733"/>
                  </a:cubicBezTo>
                  <a:cubicBezTo>
                    <a:pt x="507" y="4710"/>
                    <a:pt x="499" y="4689"/>
                    <a:pt x="491" y="4670"/>
                  </a:cubicBezTo>
                  <a:close/>
                  <a:moveTo>
                    <a:pt x="375" y="0"/>
                  </a:moveTo>
                  <a:cubicBezTo>
                    <a:pt x="370" y="0"/>
                    <a:pt x="354" y="41"/>
                    <a:pt x="319" y="146"/>
                  </a:cubicBezTo>
                  <a:cubicBezTo>
                    <a:pt x="242" y="371"/>
                    <a:pt x="182" y="607"/>
                    <a:pt x="137" y="853"/>
                  </a:cubicBezTo>
                  <a:cubicBezTo>
                    <a:pt x="88" y="1101"/>
                    <a:pt x="61" y="1354"/>
                    <a:pt x="38" y="1610"/>
                  </a:cubicBezTo>
                  <a:cubicBezTo>
                    <a:pt x="0" y="2127"/>
                    <a:pt x="12" y="2664"/>
                    <a:pt x="66" y="3213"/>
                  </a:cubicBezTo>
                  <a:cubicBezTo>
                    <a:pt x="99" y="3499"/>
                    <a:pt x="177" y="3882"/>
                    <a:pt x="319" y="4284"/>
                  </a:cubicBezTo>
                  <a:cubicBezTo>
                    <a:pt x="346" y="4393"/>
                    <a:pt x="374" y="4449"/>
                    <a:pt x="400" y="4497"/>
                  </a:cubicBezTo>
                  <a:cubicBezTo>
                    <a:pt x="433" y="4580"/>
                    <a:pt x="466" y="4667"/>
                    <a:pt x="506" y="4750"/>
                  </a:cubicBezTo>
                  <a:cubicBezTo>
                    <a:pt x="473" y="4672"/>
                    <a:pt x="440" y="4596"/>
                    <a:pt x="412" y="4520"/>
                  </a:cubicBezTo>
                  <a:lnTo>
                    <a:pt x="412" y="4520"/>
                  </a:lnTo>
                  <a:cubicBezTo>
                    <a:pt x="434" y="4558"/>
                    <a:pt x="460" y="4598"/>
                    <a:pt x="491" y="4670"/>
                  </a:cubicBezTo>
                  <a:lnTo>
                    <a:pt x="491" y="4670"/>
                  </a:lnTo>
                  <a:cubicBezTo>
                    <a:pt x="216" y="3980"/>
                    <a:pt x="71" y="3218"/>
                    <a:pt x="50" y="2456"/>
                  </a:cubicBezTo>
                  <a:cubicBezTo>
                    <a:pt x="22" y="1666"/>
                    <a:pt x="132" y="870"/>
                    <a:pt x="362" y="103"/>
                  </a:cubicBezTo>
                  <a:cubicBezTo>
                    <a:pt x="374" y="44"/>
                    <a:pt x="38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6"/>
            <p:cNvSpPr/>
            <p:nvPr/>
          </p:nvSpPr>
          <p:spPr>
            <a:xfrm>
              <a:off x="1688700" y="3678000"/>
              <a:ext cx="2625" cy="11525"/>
            </a:xfrm>
            <a:custGeom>
              <a:avLst/>
              <a:gdLst/>
              <a:ahLst/>
              <a:cxnLst/>
              <a:rect l="l" t="t" r="r" b="b"/>
              <a:pathLst>
                <a:path w="105" h="461" extrusionOk="0">
                  <a:moveTo>
                    <a:pt x="104" y="0"/>
                  </a:moveTo>
                  <a:cubicBezTo>
                    <a:pt x="87" y="61"/>
                    <a:pt x="71" y="121"/>
                    <a:pt x="54" y="177"/>
                  </a:cubicBezTo>
                  <a:cubicBezTo>
                    <a:pt x="33" y="269"/>
                    <a:pt x="6" y="407"/>
                    <a:pt x="0" y="461"/>
                  </a:cubicBezTo>
                  <a:cubicBezTo>
                    <a:pt x="16" y="385"/>
                    <a:pt x="27" y="308"/>
                    <a:pt x="49" y="231"/>
                  </a:cubicBezTo>
                  <a:cubicBezTo>
                    <a:pt x="66" y="154"/>
                    <a:pt x="87" y="78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6"/>
            <p:cNvSpPr/>
            <p:nvPr/>
          </p:nvSpPr>
          <p:spPr>
            <a:xfrm>
              <a:off x="1693675" y="3798675"/>
              <a:ext cx="7225" cy="14875"/>
            </a:xfrm>
            <a:custGeom>
              <a:avLst/>
              <a:gdLst/>
              <a:ahLst/>
              <a:cxnLst/>
              <a:rect l="l" t="t" r="r" b="b"/>
              <a:pathLst>
                <a:path w="289" h="595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03"/>
                    <a:pt x="86" y="206"/>
                    <a:pt x="136" y="304"/>
                  </a:cubicBezTo>
                  <a:cubicBezTo>
                    <a:pt x="163" y="354"/>
                    <a:pt x="184" y="403"/>
                    <a:pt x="212" y="453"/>
                  </a:cubicBezTo>
                  <a:cubicBezTo>
                    <a:pt x="190" y="403"/>
                    <a:pt x="163" y="354"/>
                    <a:pt x="141" y="304"/>
                  </a:cubicBezTo>
                  <a:cubicBezTo>
                    <a:pt x="86" y="206"/>
                    <a:pt x="43" y="103"/>
                    <a:pt x="0" y="0"/>
                  </a:cubicBezTo>
                  <a:close/>
                  <a:moveTo>
                    <a:pt x="212" y="453"/>
                  </a:moveTo>
                  <a:lnTo>
                    <a:pt x="212" y="453"/>
                  </a:lnTo>
                  <a:cubicBezTo>
                    <a:pt x="240" y="502"/>
                    <a:pt x="262" y="545"/>
                    <a:pt x="289" y="595"/>
                  </a:cubicBezTo>
                  <a:cubicBezTo>
                    <a:pt x="267" y="545"/>
                    <a:pt x="240" y="502"/>
                    <a:pt x="21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6"/>
            <p:cNvSpPr/>
            <p:nvPr/>
          </p:nvSpPr>
          <p:spPr>
            <a:xfrm>
              <a:off x="1691300" y="3576750"/>
              <a:ext cx="89175" cy="101275"/>
            </a:xfrm>
            <a:custGeom>
              <a:avLst/>
              <a:gdLst/>
              <a:ahLst/>
              <a:cxnLst/>
              <a:rect l="l" t="t" r="r" b="b"/>
              <a:pathLst>
                <a:path w="3567" h="4051" extrusionOk="0">
                  <a:moveTo>
                    <a:pt x="3567" y="0"/>
                  </a:moveTo>
                  <a:lnTo>
                    <a:pt x="3567" y="0"/>
                  </a:lnTo>
                  <a:cubicBezTo>
                    <a:pt x="3095" y="203"/>
                    <a:pt x="2645" y="467"/>
                    <a:pt x="2234" y="780"/>
                  </a:cubicBezTo>
                  <a:cubicBezTo>
                    <a:pt x="2024" y="939"/>
                    <a:pt x="1827" y="1109"/>
                    <a:pt x="1641" y="1296"/>
                  </a:cubicBezTo>
                  <a:cubicBezTo>
                    <a:pt x="1454" y="1477"/>
                    <a:pt x="1284" y="1674"/>
                    <a:pt x="1120" y="1882"/>
                  </a:cubicBezTo>
                  <a:cubicBezTo>
                    <a:pt x="1141" y="1849"/>
                    <a:pt x="1168" y="1816"/>
                    <a:pt x="1191" y="1784"/>
                  </a:cubicBezTo>
                  <a:lnTo>
                    <a:pt x="1191" y="1784"/>
                  </a:lnTo>
                  <a:cubicBezTo>
                    <a:pt x="1141" y="1849"/>
                    <a:pt x="1092" y="1910"/>
                    <a:pt x="1049" y="1976"/>
                  </a:cubicBezTo>
                  <a:cubicBezTo>
                    <a:pt x="801" y="2300"/>
                    <a:pt x="576" y="2651"/>
                    <a:pt x="390" y="3024"/>
                  </a:cubicBezTo>
                  <a:cubicBezTo>
                    <a:pt x="225" y="3359"/>
                    <a:pt x="99" y="3705"/>
                    <a:pt x="0" y="4050"/>
                  </a:cubicBezTo>
                  <a:cubicBezTo>
                    <a:pt x="165" y="3561"/>
                    <a:pt x="368" y="3085"/>
                    <a:pt x="626" y="2634"/>
                  </a:cubicBezTo>
                  <a:lnTo>
                    <a:pt x="626" y="2634"/>
                  </a:lnTo>
                  <a:cubicBezTo>
                    <a:pt x="588" y="2705"/>
                    <a:pt x="555" y="2771"/>
                    <a:pt x="527" y="2832"/>
                  </a:cubicBezTo>
                  <a:cubicBezTo>
                    <a:pt x="499" y="2898"/>
                    <a:pt x="466" y="2958"/>
                    <a:pt x="449" y="3019"/>
                  </a:cubicBezTo>
                  <a:cubicBezTo>
                    <a:pt x="785" y="2366"/>
                    <a:pt x="1218" y="1762"/>
                    <a:pt x="1745" y="1246"/>
                  </a:cubicBezTo>
                  <a:cubicBezTo>
                    <a:pt x="2272" y="730"/>
                    <a:pt x="2892" y="309"/>
                    <a:pt x="3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6"/>
            <p:cNvSpPr/>
            <p:nvPr/>
          </p:nvSpPr>
          <p:spPr>
            <a:xfrm>
              <a:off x="1920800" y="3596375"/>
              <a:ext cx="2325" cy="3050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1" y="0"/>
                  </a:moveTo>
                  <a:cubicBezTo>
                    <a:pt x="11" y="17"/>
                    <a:pt x="27" y="38"/>
                    <a:pt x="44" y="56"/>
                  </a:cubicBezTo>
                  <a:cubicBezTo>
                    <a:pt x="60" y="77"/>
                    <a:pt x="77" y="99"/>
                    <a:pt x="93" y="121"/>
                  </a:cubicBezTo>
                  <a:cubicBezTo>
                    <a:pt x="67" y="83"/>
                    <a:pt x="34" y="3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6"/>
            <p:cNvSpPr/>
            <p:nvPr/>
          </p:nvSpPr>
          <p:spPr>
            <a:xfrm>
              <a:off x="1617475" y="3505950"/>
              <a:ext cx="420625" cy="494325"/>
            </a:xfrm>
            <a:custGeom>
              <a:avLst/>
              <a:gdLst/>
              <a:ahLst/>
              <a:cxnLst/>
              <a:rect l="l" t="t" r="r" b="b"/>
              <a:pathLst>
                <a:path w="16825" h="19773" extrusionOk="0">
                  <a:moveTo>
                    <a:pt x="8729" y="1839"/>
                  </a:moveTo>
                  <a:cubicBezTo>
                    <a:pt x="9060" y="1839"/>
                    <a:pt x="9394" y="1877"/>
                    <a:pt x="9719" y="1949"/>
                  </a:cubicBezTo>
                  <a:cubicBezTo>
                    <a:pt x="10065" y="2026"/>
                    <a:pt x="10399" y="2146"/>
                    <a:pt x="10711" y="2306"/>
                  </a:cubicBezTo>
                  <a:cubicBezTo>
                    <a:pt x="11344" y="2624"/>
                    <a:pt x="11897" y="3085"/>
                    <a:pt x="12325" y="3645"/>
                  </a:cubicBezTo>
                  <a:cubicBezTo>
                    <a:pt x="12753" y="4205"/>
                    <a:pt x="13066" y="4853"/>
                    <a:pt x="13236" y="5549"/>
                  </a:cubicBezTo>
                  <a:cubicBezTo>
                    <a:pt x="13401" y="6246"/>
                    <a:pt x="13434" y="6986"/>
                    <a:pt x="13302" y="7717"/>
                  </a:cubicBezTo>
                  <a:cubicBezTo>
                    <a:pt x="13258" y="7991"/>
                    <a:pt x="13165" y="8298"/>
                    <a:pt x="13115" y="8375"/>
                  </a:cubicBezTo>
                  <a:cubicBezTo>
                    <a:pt x="13109" y="8387"/>
                    <a:pt x="13103" y="8393"/>
                    <a:pt x="13099" y="8393"/>
                  </a:cubicBezTo>
                  <a:cubicBezTo>
                    <a:pt x="13088" y="8393"/>
                    <a:pt x="13084" y="8360"/>
                    <a:pt x="13089" y="8287"/>
                  </a:cubicBezTo>
                  <a:cubicBezTo>
                    <a:pt x="13094" y="8232"/>
                    <a:pt x="13099" y="8156"/>
                    <a:pt x="13115" y="8052"/>
                  </a:cubicBezTo>
                  <a:cubicBezTo>
                    <a:pt x="13127" y="7996"/>
                    <a:pt x="13132" y="7936"/>
                    <a:pt x="13143" y="7870"/>
                  </a:cubicBezTo>
                  <a:cubicBezTo>
                    <a:pt x="13154" y="7804"/>
                    <a:pt x="13165" y="7733"/>
                    <a:pt x="13176" y="7639"/>
                  </a:cubicBezTo>
                  <a:lnTo>
                    <a:pt x="13203" y="7421"/>
                  </a:lnTo>
                  <a:cubicBezTo>
                    <a:pt x="13208" y="7348"/>
                    <a:pt x="13214" y="7277"/>
                    <a:pt x="13220" y="7201"/>
                  </a:cubicBezTo>
                  <a:cubicBezTo>
                    <a:pt x="13220" y="7163"/>
                    <a:pt x="13226" y="7130"/>
                    <a:pt x="13226" y="7091"/>
                  </a:cubicBezTo>
                  <a:lnTo>
                    <a:pt x="13226" y="6981"/>
                  </a:lnTo>
                  <a:lnTo>
                    <a:pt x="13226" y="6762"/>
                  </a:lnTo>
                  <a:cubicBezTo>
                    <a:pt x="13214" y="6466"/>
                    <a:pt x="13176" y="6170"/>
                    <a:pt x="13122" y="5879"/>
                  </a:cubicBezTo>
                  <a:cubicBezTo>
                    <a:pt x="13066" y="5593"/>
                    <a:pt x="12978" y="5307"/>
                    <a:pt x="12874" y="5028"/>
                  </a:cubicBezTo>
                  <a:lnTo>
                    <a:pt x="12792" y="4825"/>
                  </a:lnTo>
                  <a:cubicBezTo>
                    <a:pt x="12759" y="4759"/>
                    <a:pt x="12726" y="4693"/>
                    <a:pt x="12699" y="4622"/>
                  </a:cubicBezTo>
                  <a:cubicBezTo>
                    <a:pt x="12666" y="4556"/>
                    <a:pt x="12628" y="4490"/>
                    <a:pt x="12595" y="4425"/>
                  </a:cubicBezTo>
                  <a:cubicBezTo>
                    <a:pt x="12555" y="4364"/>
                    <a:pt x="12522" y="4298"/>
                    <a:pt x="12484" y="4232"/>
                  </a:cubicBezTo>
                  <a:cubicBezTo>
                    <a:pt x="12479" y="4232"/>
                    <a:pt x="12479" y="4227"/>
                    <a:pt x="12474" y="4227"/>
                  </a:cubicBezTo>
                  <a:cubicBezTo>
                    <a:pt x="12720" y="4622"/>
                    <a:pt x="12896" y="5038"/>
                    <a:pt x="13011" y="5461"/>
                  </a:cubicBezTo>
                  <a:cubicBezTo>
                    <a:pt x="13127" y="5884"/>
                    <a:pt x="13193" y="6317"/>
                    <a:pt x="13193" y="6767"/>
                  </a:cubicBezTo>
                  <a:cubicBezTo>
                    <a:pt x="13187" y="6631"/>
                    <a:pt x="13181" y="6487"/>
                    <a:pt x="13165" y="6350"/>
                  </a:cubicBezTo>
                  <a:cubicBezTo>
                    <a:pt x="13160" y="6268"/>
                    <a:pt x="13148" y="6185"/>
                    <a:pt x="13137" y="6104"/>
                  </a:cubicBezTo>
                  <a:lnTo>
                    <a:pt x="13137" y="6104"/>
                  </a:lnTo>
                  <a:cubicBezTo>
                    <a:pt x="13170" y="6383"/>
                    <a:pt x="13176" y="6657"/>
                    <a:pt x="13165" y="6937"/>
                  </a:cubicBezTo>
                  <a:cubicBezTo>
                    <a:pt x="13165" y="7097"/>
                    <a:pt x="13143" y="7256"/>
                    <a:pt x="13127" y="7414"/>
                  </a:cubicBezTo>
                  <a:lnTo>
                    <a:pt x="13089" y="7656"/>
                  </a:lnTo>
                  <a:cubicBezTo>
                    <a:pt x="13077" y="7695"/>
                    <a:pt x="13071" y="7733"/>
                    <a:pt x="13066" y="7771"/>
                  </a:cubicBezTo>
                  <a:lnTo>
                    <a:pt x="13044" y="7882"/>
                  </a:lnTo>
                  <a:cubicBezTo>
                    <a:pt x="12924" y="8480"/>
                    <a:pt x="12770" y="9055"/>
                    <a:pt x="12715" y="9609"/>
                  </a:cubicBezTo>
                  <a:cubicBezTo>
                    <a:pt x="12737" y="9214"/>
                    <a:pt x="12813" y="8804"/>
                    <a:pt x="12891" y="8381"/>
                  </a:cubicBezTo>
                  <a:cubicBezTo>
                    <a:pt x="12929" y="8166"/>
                    <a:pt x="12973" y="7953"/>
                    <a:pt x="13011" y="7733"/>
                  </a:cubicBezTo>
                  <a:cubicBezTo>
                    <a:pt x="13028" y="7624"/>
                    <a:pt x="13039" y="7508"/>
                    <a:pt x="13056" y="7393"/>
                  </a:cubicBezTo>
                  <a:lnTo>
                    <a:pt x="13071" y="7217"/>
                  </a:lnTo>
                  <a:cubicBezTo>
                    <a:pt x="13077" y="7163"/>
                    <a:pt x="13082" y="7102"/>
                    <a:pt x="13082" y="7047"/>
                  </a:cubicBezTo>
                  <a:cubicBezTo>
                    <a:pt x="13099" y="6580"/>
                    <a:pt x="13056" y="6109"/>
                    <a:pt x="12945" y="5653"/>
                  </a:cubicBezTo>
                  <a:cubicBezTo>
                    <a:pt x="12830" y="5198"/>
                    <a:pt x="12654" y="4754"/>
                    <a:pt x="12413" y="4347"/>
                  </a:cubicBezTo>
                  <a:lnTo>
                    <a:pt x="12319" y="4199"/>
                  </a:lnTo>
                  <a:cubicBezTo>
                    <a:pt x="12304" y="4172"/>
                    <a:pt x="12292" y="4144"/>
                    <a:pt x="12276" y="4122"/>
                  </a:cubicBezTo>
                  <a:lnTo>
                    <a:pt x="12221" y="4051"/>
                  </a:lnTo>
                  <a:lnTo>
                    <a:pt x="12122" y="3903"/>
                  </a:lnTo>
                  <a:lnTo>
                    <a:pt x="12013" y="3766"/>
                  </a:lnTo>
                  <a:lnTo>
                    <a:pt x="11952" y="3700"/>
                  </a:lnTo>
                  <a:lnTo>
                    <a:pt x="11897" y="3628"/>
                  </a:lnTo>
                  <a:lnTo>
                    <a:pt x="11777" y="3496"/>
                  </a:lnTo>
                  <a:cubicBezTo>
                    <a:pt x="11739" y="3458"/>
                    <a:pt x="11694" y="3414"/>
                    <a:pt x="11650" y="3376"/>
                  </a:cubicBezTo>
                  <a:cubicBezTo>
                    <a:pt x="11612" y="3332"/>
                    <a:pt x="11568" y="3288"/>
                    <a:pt x="11524" y="3250"/>
                  </a:cubicBezTo>
                  <a:cubicBezTo>
                    <a:pt x="11167" y="2936"/>
                    <a:pt x="10767" y="2673"/>
                    <a:pt x="10334" y="2487"/>
                  </a:cubicBezTo>
                  <a:cubicBezTo>
                    <a:pt x="10278" y="2465"/>
                    <a:pt x="10224" y="2443"/>
                    <a:pt x="10169" y="2422"/>
                  </a:cubicBezTo>
                  <a:lnTo>
                    <a:pt x="10004" y="2366"/>
                  </a:lnTo>
                  <a:lnTo>
                    <a:pt x="9921" y="2333"/>
                  </a:lnTo>
                  <a:lnTo>
                    <a:pt x="9834" y="2311"/>
                  </a:lnTo>
                  <a:lnTo>
                    <a:pt x="9665" y="2267"/>
                  </a:lnTo>
                  <a:cubicBezTo>
                    <a:pt x="9609" y="2252"/>
                    <a:pt x="9554" y="2240"/>
                    <a:pt x="9493" y="2229"/>
                  </a:cubicBezTo>
                  <a:cubicBezTo>
                    <a:pt x="9439" y="2219"/>
                    <a:pt x="9379" y="2207"/>
                    <a:pt x="9323" y="2202"/>
                  </a:cubicBezTo>
                  <a:cubicBezTo>
                    <a:pt x="9209" y="2186"/>
                    <a:pt x="9093" y="2163"/>
                    <a:pt x="8978" y="2163"/>
                  </a:cubicBezTo>
                  <a:cubicBezTo>
                    <a:pt x="8877" y="2156"/>
                    <a:pt x="8775" y="2153"/>
                    <a:pt x="8674" y="2153"/>
                  </a:cubicBezTo>
                  <a:cubicBezTo>
                    <a:pt x="8312" y="2153"/>
                    <a:pt x="7956" y="2198"/>
                    <a:pt x="7617" y="2285"/>
                  </a:cubicBezTo>
                  <a:cubicBezTo>
                    <a:pt x="7677" y="2273"/>
                    <a:pt x="7743" y="2262"/>
                    <a:pt x="7809" y="2252"/>
                  </a:cubicBezTo>
                  <a:cubicBezTo>
                    <a:pt x="7842" y="2245"/>
                    <a:pt x="7869" y="2240"/>
                    <a:pt x="7902" y="2234"/>
                  </a:cubicBezTo>
                  <a:cubicBezTo>
                    <a:pt x="7935" y="2234"/>
                    <a:pt x="7974" y="2229"/>
                    <a:pt x="8006" y="2224"/>
                  </a:cubicBezTo>
                  <a:cubicBezTo>
                    <a:pt x="8072" y="2219"/>
                    <a:pt x="8138" y="2207"/>
                    <a:pt x="8209" y="2202"/>
                  </a:cubicBezTo>
                  <a:cubicBezTo>
                    <a:pt x="8275" y="2196"/>
                    <a:pt x="8348" y="2191"/>
                    <a:pt x="8419" y="2191"/>
                  </a:cubicBezTo>
                  <a:cubicBezTo>
                    <a:pt x="8514" y="2187"/>
                    <a:pt x="8610" y="2184"/>
                    <a:pt x="8707" y="2184"/>
                  </a:cubicBezTo>
                  <a:cubicBezTo>
                    <a:pt x="8895" y="2184"/>
                    <a:pt x="9086" y="2194"/>
                    <a:pt x="9275" y="2224"/>
                  </a:cubicBezTo>
                  <a:cubicBezTo>
                    <a:pt x="9559" y="2262"/>
                    <a:pt x="9840" y="2328"/>
                    <a:pt x="10086" y="2427"/>
                  </a:cubicBezTo>
                  <a:cubicBezTo>
                    <a:pt x="10119" y="2437"/>
                    <a:pt x="10147" y="2449"/>
                    <a:pt x="10179" y="2460"/>
                  </a:cubicBezTo>
                  <a:cubicBezTo>
                    <a:pt x="10207" y="2470"/>
                    <a:pt x="10240" y="2487"/>
                    <a:pt x="10268" y="2498"/>
                  </a:cubicBezTo>
                  <a:cubicBezTo>
                    <a:pt x="10328" y="2526"/>
                    <a:pt x="10382" y="2553"/>
                    <a:pt x="10438" y="2581"/>
                  </a:cubicBezTo>
                  <a:cubicBezTo>
                    <a:pt x="10547" y="2640"/>
                    <a:pt x="10652" y="2695"/>
                    <a:pt x="10739" y="2761"/>
                  </a:cubicBezTo>
                  <a:cubicBezTo>
                    <a:pt x="10382" y="2558"/>
                    <a:pt x="9999" y="2399"/>
                    <a:pt x="9599" y="2311"/>
                  </a:cubicBezTo>
                  <a:cubicBezTo>
                    <a:pt x="9282" y="2239"/>
                    <a:pt x="8963" y="2203"/>
                    <a:pt x="8641" y="2203"/>
                  </a:cubicBezTo>
                  <a:cubicBezTo>
                    <a:pt x="8549" y="2203"/>
                    <a:pt x="8456" y="2206"/>
                    <a:pt x="8363" y="2212"/>
                  </a:cubicBezTo>
                  <a:lnTo>
                    <a:pt x="8209" y="2224"/>
                  </a:lnTo>
                  <a:cubicBezTo>
                    <a:pt x="8161" y="2229"/>
                    <a:pt x="8105" y="2234"/>
                    <a:pt x="8056" y="2240"/>
                  </a:cubicBezTo>
                  <a:lnTo>
                    <a:pt x="7902" y="2262"/>
                  </a:lnTo>
                  <a:cubicBezTo>
                    <a:pt x="7854" y="2273"/>
                    <a:pt x="7798" y="2285"/>
                    <a:pt x="7748" y="2290"/>
                  </a:cubicBezTo>
                  <a:lnTo>
                    <a:pt x="7596" y="2323"/>
                  </a:lnTo>
                  <a:cubicBezTo>
                    <a:pt x="7546" y="2333"/>
                    <a:pt x="7497" y="2344"/>
                    <a:pt x="7447" y="2361"/>
                  </a:cubicBezTo>
                  <a:cubicBezTo>
                    <a:pt x="7398" y="2371"/>
                    <a:pt x="7348" y="2383"/>
                    <a:pt x="7299" y="2399"/>
                  </a:cubicBezTo>
                  <a:cubicBezTo>
                    <a:pt x="7249" y="2410"/>
                    <a:pt x="7200" y="2427"/>
                    <a:pt x="7150" y="2443"/>
                  </a:cubicBezTo>
                  <a:cubicBezTo>
                    <a:pt x="6761" y="2558"/>
                    <a:pt x="6377" y="2718"/>
                    <a:pt x="6010" y="2910"/>
                  </a:cubicBezTo>
                  <a:cubicBezTo>
                    <a:pt x="5641" y="3123"/>
                    <a:pt x="5268" y="3364"/>
                    <a:pt x="4858" y="3711"/>
                  </a:cubicBezTo>
                  <a:cubicBezTo>
                    <a:pt x="5088" y="3536"/>
                    <a:pt x="5428" y="3293"/>
                    <a:pt x="5790" y="3091"/>
                  </a:cubicBezTo>
                  <a:cubicBezTo>
                    <a:pt x="6256" y="2817"/>
                    <a:pt x="6761" y="2602"/>
                    <a:pt x="7277" y="2454"/>
                  </a:cubicBezTo>
                  <a:lnTo>
                    <a:pt x="7277" y="2454"/>
                  </a:lnTo>
                  <a:cubicBezTo>
                    <a:pt x="6481" y="2690"/>
                    <a:pt x="5747" y="3096"/>
                    <a:pt x="5175" y="3574"/>
                  </a:cubicBezTo>
                  <a:cubicBezTo>
                    <a:pt x="5625" y="3239"/>
                    <a:pt x="6125" y="2959"/>
                    <a:pt x="6651" y="2751"/>
                  </a:cubicBezTo>
                  <a:cubicBezTo>
                    <a:pt x="6915" y="2640"/>
                    <a:pt x="7183" y="2553"/>
                    <a:pt x="7459" y="2482"/>
                  </a:cubicBezTo>
                  <a:cubicBezTo>
                    <a:pt x="7524" y="2465"/>
                    <a:pt x="7590" y="2449"/>
                    <a:pt x="7661" y="2437"/>
                  </a:cubicBezTo>
                  <a:lnTo>
                    <a:pt x="7869" y="2394"/>
                  </a:lnTo>
                  <a:cubicBezTo>
                    <a:pt x="7902" y="2389"/>
                    <a:pt x="7941" y="2383"/>
                    <a:pt x="7974" y="2377"/>
                  </a:cubicBezTo>
                  <a:lnTo>
                    <a:pt x="8078" y="2366"/>
                  </a:lnTo>
                  <a:cubicBezTo>
                    <a:pt x="8150" y="2356"/>
                    <a:pt x="8221" y="2344"/>
                    <a:pt x="8292" y="2344"/>
                  </a:cubicBezTo>
                  <a:lnTo>
                    <a:pt x="8490" y="2328"/>
                  </a:lnTo>
                  <a:cubicBezTo>
                    <a:pt x="8556" y="2328"/>
                    <a:pt x="8621" y="2328"/>
                    <a:pt x="8687" y="2323"/>
                  </a:cubicBezTo>
                  <a:lnTo>
                    <a:pt x="8786" y="2323"/>
                  </a:lnTo>
                  <a:lnTo>
                    <a:pt x="8885" y="2328"/>
                  </a:lnTo>
                  <a:cubicBezTo>
                    <a:pt x="8951" y="2333"/>
                    <a:pt x="9017" y="2339"/>
                    <a:pt x="9082" y="2344"/>
                  </a:cubicBezTo>
                  <a:cubicBezTo>
                    <a:pt x="9346" y="2371"/>
                    <a:pt x="9609" y="2422"/>
                    <a:pt x="9862" y="2498"/>
                  </a:cubicBezTo>
                  <a:cubicBezTo>
                    <a:pt x="10114" y="2574"/>
                    <a:pt x="10361" y="2680"/>
                    <a:pt x="10597" y="2799"/>
                  </a:cubicBezTo>
                  <a:cubicBezTo>
                    <a:pt x="10827" y="2931"/>
                    <a:pt x="11047" y="3075"/>
                    <a:pt x="11255" y="3245"/>
                  </a:cubicBezTo>
                  <a:cubicBezTo>
                    <a:pt x="11458" y="3414"/>
                    <a:pt x="11650" y="3602"/>
                    <a:pt x="11820" y="3799"/>
                  </a:cubicBezTo>
                  <a:cubicBezTo>
                    <a:pt x="11990" y="4002"/>
                    <a:pt x="12139" y="4220"/>
                    <a:pt x="12276" y="4451"/>
                  </a:cubicBezTo>
                  <a:cubicBezTo>
                    <a:pt x="12402" y="4681"/>
                    <a:pt x="12517" y="4918"/>
                    <a:pt x="12605" y="5165"/>
                  </a:cubicBezTo>
                  <a:cubicBezTo>
                    <a:pt x="12694" y="5418"/>
                    <a:pt x="12765" y="5669"/>
                    <a:pt x="12808" y="5927"/>
                  </a:cubicBezTo>
                  <a:cubicBezTo>
                    <a:pt x="12748" y="5747"/>
                    <a:pt x="12682" y="5532"/>
                    <a:pt x="12600" y="5346"/>
                  </a:cubicBezTo>
                  <a:cubicBezTo>
                    <a:pt x="12578" y="5296"/>
                    <a:pt x="12555" y="5253"/>
                    <a:pt x="12534" y="5208"/>
                  </a:cubicBezTo>
                  <a:cubicBezTo>
                    <a:pt x="12534" y="5198"/>
                    <a:pt x="12529" y="5192"/>
                    <a:pt x="12522" y="5182"/>
                  </a:cubicBezTo>
                  <a:lnTo>
                    <a:pt x="12522" y="5182"/>
                  </a:lnTo>
                  <a:cubicBezTo>
                    <a:pt x="12578" y="5324"/>
                    <a:pt x="12621" y="5466"/>
                    <a:pt x="12661" y="5615"/>
                  </a:cubicBezTo>
                  <a:cubicBezTo>
                    <a:pt x="12676" y="5659"/>
                    <a:pt x="12687" y="5709"/>
                    <a:pt x="12699" y="5752"/>
                  </a:cubicBezTo>
                  <a:cubicBezTo>
                    <a:pt x="12704" y="5785"/>
                    <a:pt x="12709" y="5818"/>
                    <a:pt x="12715" y="5851"/>
                  </a:cubicBezTo>
                  <a:cubicBezTo>
                    <a:pt x="12715" y="5851"/>
                    <a:pt x="12715" y="5856"/>
                    <a:pt x="12720" y="5856"/>
                  </a:cubicBezTo>
                  <a:lnTo>
                    <a:pt x="12720" y="5861"/>
                  </a:lnTo>
                  <a:cubicBezTo>
                    <a:pt x="12836" y="6433"/>
                    <a:pt x="12846" y="7036"/>
                    <a:pt x="12737" y="7645"/>
                  </a:cubicBezTo>
                  <a:cubicBezTo>
                    <a:pt x="12456" y="9159"/>
                    <a:pt x="12018" y="10263"/>
                    <a:pt x="12803" y="11727"/>
                  </a:cubicBezTo>
                  <a:cubicBezTo>
                    <a:pt x="13264" y="12583"/>
                    <a:pt x="13895" y="13358"/>
                    <a:pt x="14213" y="14279"/>
                  </a:cubicBezTo>
                  <a:cubicBezTo>
                    <a:pt x="14482" y="15053"/>
                    <a:pt x="14388" y="16024"/>
                    <a:pt x="13829" y="16672"/>
                  </a:cubicBezTo>
                  <a:cubicBezTo>
                    <a:pt x="13582" y="16962"/>
                    <a:pt x="13286" y="17160"/>
                    <a:pt x="12957" y="17281"/>
                  </a:cubicBezTo>
                  <a:cubicBezTo>
                    <a:pt x="12737" y="17364"/>
                    <a:pt x="12507" y="17413"/>
                    <a:pt x="12276" y="17445"/>
                  </a:cubicBezTo>
                  <a:cubicBezTo>
                    <a:pt x="12326" y="17443"/>
                    <a:pt x="12371" y="17442"/>
                    <a:pt x="12408" y="17442"/>
                  </a:cubicBezTo>
                  <a:cubicBezTo>
                    <a:pt x="12461" y="17442"/>
                    <a:pt x="12500" y="17445"/>
                    <a:pt x="12522" y="17451"/>
                  </a:cubicBezTo>
                  <a:cubicBezTo>
                    <a:pt x="12550" y="17463"/>
                    <a:pt x="12545" y="17473"/>
                    <a:pt x="12507" y="17489"/>
                  </a:cubicBezTo>
                  <a:cubicBezTo>
                    <a:pt x="12468" y="17506"/>
                    <a:pt x="12402" y="17522"/>
                    <a:pt x="12309" y="17539"/>
                  </a:cubicBezTo>
                  <a:cubicBezTo>
                    <a:pt x="12191" y="17560"/>
                    <a:pt x="12031" y="17575"/>
                    <a:pt x="11847" y="17575"/>
                  </a:cubicBezTo>
                  <a:cubicBezTo>
                    <a:pt x="11749" y="17575"/>
                    <a:pt x="11644" y="17571"/>
                    <a:pt x="11535" y="17561"/>
                  </a:cubicBezTo>
                  <a:cubicBezTo>
                    <a:pt x="11217" y="17539"/>
                    <a:pt x="10871" y="17473"/>
                    <a:pt x="10542" y="17385"/>
                  </a:cubicBezTo>
                  <a:cubicBezTo>
                    <a:pt x="10212" y="17298"/>
                    <a:pt x="9900" y="17193"/>
                    <a:pt x="9647" y="17106"/>
                  </a:cubicBezTo>
                  <a:lnTo>
                    <a:pt x="9647" y="17106"/>
                  </a:lnTo>
                  <a:cubicBezTo>
                    <a:pt x="9759" y="17157"/>
                    <a:pt x="9776" y="17165"/>
                    <a:pt x="9858" y="17199"/>
                  </a:cubicBezTo>
                  <a:lnTo>
                    <a:pt x="9858" y="17199"/>
                  </a:lnTo>
                  <a:cubicBezTo>
                    <a:pt x="9744" y="17152"/>
                    <a:pt x="9631" y="17107"/>
                    <a:pt x="9526" y="17078"/>
                  </a:cubicBezTo>
                  <a:lnTo>
                    <a:pt x="9526" y="17078"/>
                  </a:lnTo>
                  <a:cubicBezTo>
                    <a:pt x="9653" y="17139"/>
                    <a:pt x="9845" y="17215"/>
                    <a:pt x="10027" y="17286"/>
                  </a:cubicBezTo>
                  <a:cubicBezTo>
                    <a:pt x="10207" y="17352"/>
                    <a:pt x="10372" y="17413"/>
                    <a:pt x="10448" y="17451"/>
                  </a:cubicBezTo>
                  <a:cubicBezTo>
                    <a:pt x="10361" y="17440"/>
                    <a:pt x="10278" y="17423"/>
                    <a:pt x="10197" y="17413"/>
                  </a:cubicBezTo>
                  <a:lnTo>
                    <a:pt x="10197" y="17413"/>
                  </a:lnTo>
                  <a:cubicBezTo>
                    <a:pt x="10531" y="17549"/>
                    <a:pt x="11041" y="17698"/>
                    <a:pt x="11585" y="17747"/>
                  </a:cubicBezTo>
                  <a:cubicBezTo>
                    <a:pt x="11729" y="17762"/>
                    <a:pt x="11873" y="17768"/>
                    <a:pt x="12015" y="17768"/>
                  </a:cubicBezTo>
                  <a:cubicBezTo>
                    <a:pt x="12143" y="17768"/>
                    <a:pt x="12269" y="17763"/>
                    <a:pt x="12391" y="17752"/>
                  </a:cubicBezTo>
                  <a:cubicBezTo>
                    <a:pt x="12649" y="17731"/>
                    <a:pt x="12891" y="17681"/>
                    <a:pt x="13082" y="17632"/>
                  </a:cubicBezTo>
                  <a:lnTo>
                    <a:pt x="13082" y="17632"/>
                  </a:lnTo>
                  <a:cubicBezTo>
                    <a:pt x="12738" y="17732"/>
                    <a:pt x="12377" y="17777"/>
                    <a:pt x="12013" y="17777"/>
                  </a:cubicBezTo>
                  <a:cubicBezTo>
                    <a:pt x="11878" y="17777"/>
                    <a:pt x="11742" y="17771"/>
                    <a:pt x="11607" y="17759"/>
                  </a:cubicBezTo>
                  <a:cubicBezTo>
                    <a:pt x="11101" y="17714"/>
                    <a:pt x="10607" y="17594"/>
                    <a:pt x="10114" y="17435"/>
                  </a:cubicBezTo>
                  <a:cubicBezTo>
                    <a:pt x="9620" y="17281"/>
                    <a:pt x="9138" y="17078"/>
                    <a:pt x="8649" y="16863"/>
                  </a:cubicBezTo>
                  <a:cubicBezTo>
                    <a:pt x="8407" y="16754"/>
                    <a:pt x="8166" y="16645"/>
                    <a:pt x="7920" y="16524"/>
                  </a:cubicBezTo>
                  <a:cubicBezTo>
                    <a:pt x="7677" y="16402"/>
                    <a:pt x="7436" y="16277"/>
                    <a:pt x="7195" y="16146"/>
                  </a:cubicBezTo>
                  <a:cubicBezTo>
                    <a:pt x="6240" y="15602"/>
                    <a:pt x="5319" y="14938"/>
                    <a:pt x="4534" y="14131"/>
                  </a:cubicBezTo>
                  <a:cubicBezTo>
                    <a:pt x="4336" y="13928"/>
                    <a:pt x="4149" y="13714"/>
                    <a:pt x="3974" y="13495"/>
                  </a:cubicBezTo>
                  <a:cubicBezTo>
                    <a:pt x="3797" y="13281"/>
                    <a:pt x="3633" y="13051"/>
                    <a:pt x="3485" y="12814"/>
                  </a:cubicBezTo>
                  <a:cubicBezTo>
                    <a:pt x="3331" y="12578"/>
                    <a:pt x="3194" y="12337"/>
                    <a:pt x="3073" y="12089"/>
                  </a:cubicBezTo>
                  <a:cubicBezTo>
                    <a:pt x="3014" y="11964"/>
                    <a:pt x="2959" y="11838"/>
                    <a:pt x="2903" y="11711"/>
                  </a:cubicBezTo>
                  <a:cubicBezTo>
                    <a:pt x="2855" y="11580"/>
                    <a:pt x="2799" y="11453"/>
                    <a:pt x="2761" y="11322"/>
                  </a:cubicBezTo>
                  <a:cubicBezTo>
                    <a:pt x="2558" y="10746"/>
                    <a:pt x="2437" y="10147"/>
                    <a:pt x="2388" y="9561"/>
                  </a:cubicBezTo>
                  <a:cubicBezTo>
                    <a:pt x="2344" y="8968"/>
                    <a:pt x="2361" y="8386"/>
                    <a:pt x="2442" y="7816"/>
                  </a:cubicBezTo>
                  <a:cubicBezTo>
                    <a:pt x="2531" y="7249"/>
                    <a:pt x="2667" y="6696"/>
                    <a:pt x="2865" y="6170"/>
                  </a:cubicBezTo>
                  <a:cubicBezTo>
                    <a:pt x="2964" y="5906"/>
                    <a:pt x="3073" y="5653"/>
                    <a:pt x="3194" y="5400"/>
                  </a:cubicBezTo>
                  <a:cubicBezTo>
                    <a:pt x="3321" y="5154"/>
                    <a:pt x="3458" y="4912"/>
                    <a:pt x="3606" y="4681"/>
                  </a:cubicBezTo>
                  <a:cubicBezTo>
                    <a:pt x="3721" y="4506"/>
                    <a:pt x="3936" y="4227"/>
                    <a:pt x="4210" y="3941"/>
                  </a:cubicBezTo>
                  <a:cubicBezTo>
                    <a:pt x="4484" y="3661"/>
                    <a:pt x="4813" y="3376"/>
                    <a:pt x="5104" y="3173"/>
                  </a:cubicBezTo>
                  <a:cubicBezTo>
                    <a:pt x="5615" y="2789"/>
                    <a:pt x="6180" y="2482"/>
                    <a:pt x="6772" y="2252"/>
                  </a:cubicBezTo>
                  <a:cubicBezTo>
                    <a:pt x="6920" y="2196"/>
                    <a:pt x="7069" y="2141"/>
                    <a:pt x="7222" y="2092"/>
                  </a:cubicBezTo>
                  <a:cubicBezTo>
                    <a:pt x="7370" y="2047"/>
                    <a:pt x="7524" y="2004"/>
                    <a:pt x="7689" y="1971"/>
                  </a:cubicBezTo>
                  <a:cubicBezTo>
                    <a:pt x="7842" y="1928"/>
                    <a:pt x="8006" y="1905"/>
                    <a:pt x="8171" y="1878"/>
                  </a:cubicBezTo>
                  <a:cubicBezTo>
                    <a:pt x="8336" y="1862"/>
                    <a:pt x="8495" y="1845"/>
                    <a:pt x="8665" y="1839"/>
                  </a:cubicBezTo>
                  <a:cubicBezTo>
                    <a:pt x="8686" y="1839"/>
                    <a:pt x="8708" y="1839"/>
                    <a:pt x="8729" y="1839"/>
                  </a:cubicBezTo>
                  <a:close/>
                  <a:moveTo>
                    <a:pt x="1" y="1"/>
                  </a:moveTo>
                  <a:lnTo>
                    <a:pt x="1" y="19773"/>
                  </a:lnTo>
                  <a:lnTo>
                    <a:pt x="16825" y="19773"/>
                  </a:lnTo>
                  <a:lnTo>
                    <a:pt x="16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6"/>
            <p:cNvSpPr/>
            <p:nvPr/>
          </p:nvSpPr>
          <p:spPr>
            <a:xfrm>
              <a:off x="1714475" y="3574275"/>
              <a:ext cx="61200" cy="49275"/>
            </a:xfrm>
            <a:custGeom>
              <a:avLst/>
              <a:gdLst/>
              <a:ahLst/>
              <a:cxnLst/>
              <a:rect l="l" t="t" r="r" b="b"/>
              <a:pathLst>
                <a:path w="2448" h="1971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1971" y="198"/>
                    <a:pt x="1510" y="484"/>
                    <a:pt x="1092" y="824"/>
                  </a:cubicBezTo>
                  <a:cubicBezTo>
                    <a:pt x="889" y="994"/>
                    <a:pt x="692" y="1175"/>
                    <a:pt x="505" y="1373"/>
                  </a:cubicBezTo>
                  <a:cubicBezTo>
                    <a:pt x="324" y="1565"/>
                    <a:pt x="154" y="1763"/>
                    <a:pt x="0" y="1971"/>
                  </a:cubicBezTo>
                  <a:cubicBezTo>
                    <a:pt x="291" y="1593"/>
                    <a:pt x="615" y="1252"/>
                    <a:pt x="971" y="950"/>
                  </a:cubicBezTo>
                  <a:cubicBezTo>
                    <a:pt x="1333" y="649"/>
                    <a:pt x="1718" y="390"/>
                    <a:pt x="2130" y="177"/>
                  </a:cubicBezTo>
                  <a:cubicBezTo>
                    <a:pt x="2179" y="149"/>
                    <a:pt x="2234" y="117"/>
                    <a:pt x="2288" y="89"/>
                  </a:cubicBezTo>
                  <a:cubicBezTo>
                    <a:pt x="2338" y="56"/>
                    <a:pt x="2393" y="28"/>
                    <a:pt x="2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6"/>
            <p:cNvSpPr/>
            <p:nvPr/>
          </p:nvSpPr>
          <p:spPr>
            <a:xfrm>
              <a:off x="1914750" y="3589650"/>
              <a:ext cx="4275" cy="4825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0" y="1"/>
                  </a:moveTo>
                  <a:cubicBezTo>
                    <a:pt x="14" y="14"/>
                    <a:pt x="27" y="28"/>
                    <a:pt x="41" y="42"/>
                  </a:cubicBezTo>
                  <a:lnTo>
                    <a:pt x="41" y="42"/>
                  </a:lnTo>
                  <a:cubicBezTo>
                    <a:pt x="27" y="28"/>
                    <a:pt x="14" y="14"/>
                    <a:pt x="0" y="1"/>
                  </a:cubicBezTo>
                  <a:close/>
                  <a:moveTo>
                    <a:pt x="41" y="42"/>
                  </a:moveTo>
                  <a:cubicBezTo>
                    <a:pt x="71" y="76"/>
                    <a:pt x="101" y="111"/>
                    <a:pt x="133" y="147"/>
                  </a:cubicBezTo>
                  <a:lnTo>
                    <a:pt x="133" y="147"/>
                  </a:lnTo>
                  <a:cubicBezTo>
                    <a:pt x="103" y="112"/>
                    <a:pt x="72" y="76"/>
                    <a:pt x="41" y="42"/>
                  </a:cubicBezTo>
                  <a:close/>
                  <a:moveTo>
                    <a:pt x="133" y="147"/>
                  </a:moveTo>
                  <a:lnTo>
                    <a:pt x="133" y="147"/>
                  </a:lnTo>
                  <a:cubicBezTo>
                    <a:pt x="145" y="162"/>
                    <a:pt x="158" y="178"/>
                    <a:pt x="170" y="193"/>
                  </a:cubicBezTo>
                  <a:cubicBezTo>
                    <a:pt x="165" y="181"/>
                    <a:pt x="155" y="171"/>
                    <a:pt x="144" y="160"/>
                  </a:cubicBezTo>
                  <a:cubicBezTo>
                    <a:pt x="140" y="156"/>
                    <a:pt x="136" y="151"/>
                    <a:pt x="133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6"/>
            <p:cNvSpPr/>
            <p:nvPr/>
          </p:nvSpPr>
          <p:spPr>
            <a:xfrm>
              <a:off x="1793225" y="3555075"/>
              <a:ext cx="147625" cy="78100"/>
            </a:xfrm>
            <a:custGeom>
              <a:avLst/>
              <a:gdLst/>
              <a:ahLst/>
              <a:cxnLst/>
              <a:rect l="l" t="t" r="r" b="b"/>
              <a:pathLst>
                <a:path w="5905" h="3124" extrusionOk="0">
                  <a:moveTo>
                    <a:pt x="1437" y="1"/>
                  </a:moveTo>
                  <a:cubicBezTo>
                    <a:pt x="1402" y="2"/>
                    <a:pt x="1366" y="2"/>
                    <a:pt x="1331" y="2"/>
                  </a:cubicBezTo>
                  <a:cubicBezTo>
                    <a:pt x="1295" y="2"/>
                    <a:pt x="1259" y="2"/>
                    <a:pt x="1223" y="2"/>
                  </a:cubicBezTo>
                  <a:cubicBezTo>
                    <a:pt x="1150" y="2"/>
                    <a:pt x="1076" y="3"/>
                    <a:pt x="999" y="11"/>
                  </a:cubicBezTo>
                  <a:cubicBezTo>
                    <a:pt x="961" y="17"/>
                    <a:pt x="922" y="17"/>
                    <a:pt x="883" y="23"/>
                  </a:cubicBezTo>
                  <a:cubicBezTo>
                    <a:pt x="845" y="28"/>
                    <a:pt x="807" y="28"/>
                    <a:pt x="768" y="39"/>
                  </a:cubicBezTo>
                  <a:cubicBezTo>
                    <a:pt x="685" y="50"/>
                    <a:pt x="604" y="67"/>
                    <a:pt x="521" y="82"/>
                  </a:cubicBezTo>
                  <a:cubicBezTo>
                    <a:pt x="356" y="127"/>
                    <a:pt x="181" y="176"/>
                    <a:pt x="1" y="259"/>
                  </a:cubicBezTo>
                  <a:cubicBezTo>
                    <a:pt x="242" y="188"/>
                    <a:pt x="483" y="127"/>
                    <a:pt x="741" y="82"/>
                  </a:cubicBezTo>
                  <a:cubicBezTo>
                    <a:pt x="774" y="77"/>
                    <a:pt x="801" y="72"/>
                    <a:pt x="834" y="67"/>
                  </a:cubicBezTo>
                  <a:lnTo>
                    <a:pt x="933" y="56"/>
                  </a:lnTo>
                  <a:lnTo>
                    <a:pt x="1125" y="34"/>
                  </a:lnTo>
                  <a:cubicBezTo>
                    <a:pt x="1191" y="28"/>
                    <a:pt x="1257" y="23"/>
                    <a:pt x="1323" y="23"/>
                  </a:cubicBezTo>
                  <a:cubicBezTo>
                    <a:pt x="1389" y="17"/>
                    <a:pt x="1455" y="11"/>
                    <a:pt x="1520" y="11"/>
                  </a:cubicBezTo>
                  <a:cubicBezTo>
                    <a:pt x="2047" y="11"/>
                    <a:pt x="2574" y="100"/>
                    <a:pt x="3073" y="280"/>
                  </a:cubicBezTo>
                  <a:cubicBezTo>
                    <a:pt x="3199" y="325"/>
                    <a:pt x="3319" y="379"/>
                    <a:pt x="3440" y="434"/>
                  </a:cubicBezTo>
                  <a:cubicBezTo>
                    <a:pt x="3501" y="462"/>
                    <a:pt x="3556" y="495"/>
                    <a:pt x="3616" y="522"/>
                  </a:cubicBezTo>
                  <a:lnTo>
                    <a:pt x="3704" y="566"/>
                  </a:lnTo>
                  <a:cubicBezTo>
                    <a:pt x="3737" y="583"/>
                    <a:pt x="3764" y="604"/>
                    <a:pt x="3792" y="621"/>
                  </a:cubicBezTo>
                  <a:lnTo>
                    <a:pt x="3962" y="720"/>
                  </a:lnTo>
                  <a:lnTo>
                    <a:pt x="4121" y="834"/>
                  </a:lnTo>
                  <a:cubicBezTo>
                    <a:pt x="4149" y="852"/>
                    <a:pt x="4175" y="867"/>
                    <a:pt x="4203" y="890"/>
                  </a:cubicBezTo>
                  <a:lnTo>
                    <a:pt x="4281" y="950"/>
                  </a:lnTo>
                  <a:cubicBezTo>
                    <a:pt x="4335" y="994"/>
                    <a:pt x="4390" y="1032"/>
                    <a:pt x="4439" y="1077"/>
                  </a:cubicBezTo>
                  <a:cubicBezTo>
                    <a:pt x="4538" y="1164"/>
                    <a:pt x="4636" y="1247"/>
                    <a:pt x="4725" y="1340"/>
                  </a:cubicBezTo>
                  <a:cubicBezTo>
                    <a:pt x="4823" y="1432"/>
                    <a:pt x="4906" y="1531"/>
                    <a:pt x="4993" y="1630"/>
                  </a:cubicBezTo>
                  <a:cubicBezTo>
                    <a:pt x="5038" y="1680"/>
                    <a:pt x="5076" y="1735"/>
                    <a:pt x="5120" y="1784"/>
                  </a:cubicBezTo>
                  <a:lnTo>
                    <a:pt x="5180" y="1860"/>
                  </a:lnTo>
                  <a:cubicBezTo>
                    <a:pt x="5196" y="1888"/>
                    <a:pt x="5218" y="1916"/>
                    <a:pt x="5236" y="1943"/>
                  </a:cubicBezTo>
                  <a:lnTo>
                    <a:pt x="5350" y="2103"/>
                  </a:lnTo>
                  <a:lnTo>
                    <a:pt x="5454" y="2267"/>
                  </a:lnTo>
                  <a:cubicBezTo>
                    <a:pt x="5477" y="2295"/>
                    <a:pt x="5515" y="2344"/>
                    <a:pt x="5553" y="2410"/>
                  </a:cubicBezTo>
                  <a:cubicBezTo>
                    <a:pt x="5575" y="2442"/>
                    <a:pt x="5598" y="2475"/>
                    <a:pt x="5619" y="2519"/>
                  </a:cubicBezTo>
                  <a:cubicBezTo>
                    <a:pt x="5631" y="2536"/>
                    <a:pt x="5641" y="2558"/>
                    <a:pt x="5652" y="2574"/>
                  </a:cubicBezTo>
                  <a:cubicBezTo>
                    <a:pt x="5664" y="2597"/>
                    <a:pt x="5674" y="2618"/>
                    <a:pt x="5685" y="2640"/>
                  </a:cubicBezTo>
                  <a:cubicBezTo>
                    <a:pt x="5702" y="2683"/>
                    <a:pt x="5723" y="2728"/>
                    <a:pt x="5745" y="2772"/>
                  </a:cubicBezTo>
                  <a:cubicBezTo>
                    <a:pt x="5756" y="2794"/>
                    <a:pt x="5768" y="2815"/>
                    <a:pt x="5778" y="2838"/>
                  </a:cubicBezTo>
                  <a:cubicBezTo>
                    <a:pt x="5789" y="2860"/>
                    <a:pt x="5795" y="2881"/>
                    <a:pt x="5806" y="2903"/>
                  </a:cubicBezTo>
                  <a:cubicBezTo>
                    <a:pt x="5844" y="2986"/>
                    <a:pt x="5877" y="3063"/>
                    <a:pt x="5905" y="3123"/>
                  </a:cubicBezTo>
                  <a:cubicBezTo>
                    <a:pt x="5768" y="2706"/>
                    <a:pt x="5581" y="2344"/>
                    <a:pt x="5361" y="2009"/>
                  </a:cubicBezTo>
                  <a:cubicBezTo>
                    <a:pt x="5144" y="1685"/>
                    <a:pt x="4883" y="1385"/>
                    <a:pt x="4567" y="1108"/>
                  </a:cubicBezTo>
                  <a:lnTo>
                    <a:pt x="4567" y="1108"/>
                  </a:lnTo>
                  <a:cubicBezTo>
                    <a:pt x="4613" y="1147"/>
                    <a:pt x="4658" y="1185"/>
                    <a:pt x="4702" y="1230"/>
                  </a:cubicBezTo>
                  <a:lnTo>
                    <a:pt x="4856" y="1378"/>
                  </a:lnTo>
                  <a:cubicBezTo>
                    <a:pt x="4636" y="1153"/>
                    <a:pt x="4390" y="939"/>
                    <a:pt x="4116" y="758"/>
                  </a:cubicBezTo>
                  <a:cubicBezTo>
                    <a:pt x="3787" y="538"/>
                    <a:pt x="3430" y="358"/>
                    <a:pt x="3045" y="237"/>
                  </a:cubicBezTo>
                  <a:cubicBezTo>
                    <a:pt x="2667" y="110"/>
                    <a:pt x="2266" y="34"/>
                    <a:pt x="1871" y="17"/>
                  </a:cubicBezTo>
                  <a:cubicBezTo>
                    <a:pt x="1832" y="17"/>
                    <a:pt x="1800" y="17"/>
                    <a:pt x="1761" y="11"/>
                  </a:cubicBezTo>
                  <a:lnTo>
                    <a:pt x="1652" y="11"/>
                  </a:lnTo>
                  <a:cubicBezTo>
                    <a:pt x="1581" y="6"/>
                    <a:pt x="1509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6"/>
            <p:cNvSpPr/>
            <p:nvPr/>
          </p:nvSpPr>
          <p:spPr>
            <a:xfrm>
              <a:off x="1914625" y="35895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0" y="0"/>
                  </a:moveTo>
                  <a:cubicBezTo>
                    <a:pt x="0" y="6"/>
                    <a:pt x="0" y="6"/>
                    <a:pt x="5" y="6"/>
                  </a:cubicBezTo>
                  <a:cubicBezTo>
                    <a:pt x="5" y="6"/>
                    <a:pt x="0" y="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7" name="Google Shape;1727;p66"/>
          <p:cNvSpPr/>
          <p:nvPr/>
        </p:nvSpPr>
        <p:spPr>
          <a:xfrm rot="10800000" flipH="1">
            <a:off x="3540025" y="2487413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66"/>
          <p:cNvSpPr/>
          <p:nvPr/>
        </p:nvSpPr>
        <p:spPr>
          <a:xfrm rot="10800000" flipH="1">
            <a:off x="5410125" y="21023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795281" y="1135048"/>
            <a:ext cx="56261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Nguyen, T. H., &amp; Smith, J. M. (Year). "Adoption and Impact of E Cafe Systems on Cafe Operations: A Comparative Analysis." *Journal of Business and Hospitality Technology*, 15(1), 73-90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chemeClr val="bg1"/>
              </a:buClr>
              <a:buAutoNum type="arabicPeriod" startAt="2"/>
            </a:pPr>
            <a:r>
              <a:rPr lang="en-US" dirty="0">
                <a:solidFill>
                  <a:schemeClr val="tx1"/>
                </a:solidFill>
              </a:rPr>
              <a:t>Wilson, R. S., &amp; Turner, L. P. (Year). "Exploring Customer Perceptions of E Cafe Systems in Modern Cafes." *International Journal of Consumer Studies*, 34(4), 358-375</a:t>
            </a:r>
          </a:p>
          <a:p>
            <a:pPr marL="457200" indent="-457200">
              <a:buClr>
                <a:schemeClr val="bg1"/>
              </a:buClr>
              <a:buAutoNum type="arabicPeriod" startAt="2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chemeClr val="bg1"/>
              </a:buClr>
              <a:buAutoNum type="arabicPeriod" startAt="2"/>
            </a:pPr>
            <a:r>
              <a:rPr lang="en-US" dirty="0">
                <a:solidFill>
                  <a:schemeClr val="tx1"/>
                </a:solidFill>
              </a:rPr>
              <a:t>Rodriguez, M. A., &amp; Anderson, D. S. (Year). "An Empirical Study of E Cafe System Implementation in Urban Cafes." *Journal of Hospitality Information Management*, 25(2), 189-205</a:t>
            </a:r>
          </a:p>
          <a:p>
            <a:pPr marL="457200" indent="-457200">
              <a:buClr>
                <a:schemeClr val="bg1"/>
              </a:buClr>
              <a:buAutoNum type="arabicPeriod" startAt="2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chemeClr val="bg1"/>
              </a:buClr>
              <a:buAutoNum type="arabicPeriod" startAt="2"/>
            </a:pPr>
            <a:r>
              <a:rPr lang="en-US" dirty="0">
                <a:solidFill>
                  <a:schemeClr val="tx1"/>
                </a:solidFill>
              </a:rPr>
              <a:t>Lee, S. Y., &amp; Harris, B. R. (Year). "Innovations in Cafe Management: A Study of E Cafe Systems." *International Journal of Hospitality Management*, 20(3), 315-330.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1798" r="4159" b="28443"/>
          <a:stretch/>
        </p:blipFill>
        <p:spPr>
          <a:xfrm>
            <a:off x="-131" y="3177350"/>
            <a:ext cx="6176357" cy="1975004"/>
          </a:xfrm>
          <a:prstGeom prst="rect">
            <a:avLst/>
          </a:prstGeom>
        </p:spPr>
      </p:pic>
      <p:grpSp>
        <p:nvGrpSpPr>
          <p:cNvPr id="863" name="Google Shape;863;p43"/>
          <p:cNvGrpSpPr/>
          <p:nvPr/>
        </p:nvGrpSpPr>
        <p:grpSpPr>
          <a:xfrm>
            <a:off x="-131" y="1791650"/>
            <a:ext cx="7663512" cy="3354250"/>
            <a:chOff x="1309538" y="706450"/>
            <a:chExt cx="613675" cy="268600"/>
          </a:xfrm>
        </p:grpSpPr>
        <p:sp>
          <p:nvSpPr>
            <p:cNvPr id="864" name="Google Shape;864;p43"/>
            <p:cNvSpPr/>
            <p:nvPr/>
          </p:nvSpPr>
          <p:spPr>
            <a:xfrm>
              <a:off x="1361688" y="765050"/>
              <a:ext cx="4775" cy="975"/>
            </a:xfrm>
            <a:custGeom>
              <a:avLst/>
              <a:gdLst/>
              <a:ahLst/>
              <a:cxnLst/>
              <a:rect l="l" t="t" r="r" b="b"/>
              <a:pathLst>
                <a:path w="191" h="39" extrusionOk="0">
                  <a:moveTo>
                    <a:pt x="0" y="39"/>
                  </a:moveTo>
                  <a:cubicBezTo>
                    <a:pt x="65" y="25"/>
                    <a:pt x="128" y="9"/>
                    <a:pt x="191" y="0"/>
                  </a:cubicBezTo>
                  <a:cubicBezTo>
                    <a:pt x="128" y="9"/>
                    <a:pt x="65" y="25"/>
                    <a:pt x="0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349888" y="767850"/>
              <a:ext cx="4300" cy="1225"/>
            </a:xfrm>
            <a:custGeom>
              <a:avLst/>
              <a:gdLst/>
              <a:ahLst/>
              <a:cxnLst/>
              <a:rect l="l" t="t" r="r" b="b"/>
              <a:pathLst>
                <a:path w="172" h="49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50" y="8"/>
                    <a:pt x="128" y="14"/>
                    <a:pt x="106" y="21"/>
                  </a:cubicBezTo>
                  <a:lnTo>
                    <a:pt x="106" y="21"/>
                  </a:lnTo>
                  <a:cubicBezTo>
                    <a:pt x="108" y="20"/>
                    <a:pt x="111" y="19"/>
                    <a:pt x="113" y="19"/>
                  </a:cubicBezTo>
                  <a:cubicBezTo>
                    <a:pt x="133" y="14"/>
                    <a:pt x="151" y="10"/>
                    <a:pt x="171" y="0"/>
                  </a:cubicBezTo>
                  <a:close/>
                  <a:moveTo>
                    <a:pt x="106" y="21"/>
                  </a:moveTo>
                  <a:cubicBezTo>
                    <a:pt x="81" y="28"/>
                    <a:pt x="57" y="34"/>
                    <a:pt x="32" y="40"/>
                  </a:cubicBezTo>
                  <a:lnTo>
                    <a:pt x="32" y="40"/>
                  </a:lnTo>
                  <a:cubicBezTo>
                    <a:pt x="57" y="34"/>
                    <a:pt x="82" y="28"/>
                    <a:pt x="106" y="21"/>
                  </a:cubicBezTo>
                  <a:close/>
                  <a:moveTo>
                    <a:pt x="32" y="40"/>
                  </a:moveTo>
                  <a:cubicBezTo>
                    <a:pt x="22" y="43"/>
                    <a:pt x="11" y="46"/>
                    <a:pt x="1" y="48"/>
                  </a:cubicBezTo>
                  <a:cubicBezTo>
                    <a:pt x="12" y="46"/>
                    <a:pt x="22" y="43"/>
                    <a:pt x="32" y="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309538" y="762000"/>
              <a:ext cx="108100" cy="27025"/>
            </a:xfrm>
            <a:custGeom>
              <a:avLst/>
              <a:gdLst/>
              <a:ahLst/>
              <a:cxnLst/>
              <a:rect l="l" t="t" r="r" b="b"/>
              <a:pathLst>
                <a:path w="4324" h="1081" extrusionOk="0">
                  <a:moveTo>
                    <a:pt x="1455" y="336"/>
                  </a:moveTo>
                  <a:cubicBezTo>
                    <a:pt x="1430" y="340"/>
                    <a:pt x="1411" y="351"/>
                    <a:pt x="1386" y="356"/>
                  </a:cubicBezTo>
                  <a:cubicBezTo>
                    <a:pt x="1275" y="394"/>
                    <a:pt x="1163" y="434"/>
                    <a:pt x="1056" y="472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1163" y="432"/>
                    <a:pt x="1309" y="382"/>
                    <a:pt x="1455" y="336"/>
                  </a:cubicBezTo>
                  <a:close/>
                  <a:moveTo>
                    <a:pt x="3674" y="1"/>
                  </a:moveTo>
                  <a:cubicBezTo>
                    <a:pt x="3204" y="1"/>
                    <a:pt x="2752" y="46"/>
                    <a:pt x="2310" y="127"/>
                  </a:cubicBezTo>
                  <a:cubicBezTo>
                    <a:pt x="1722" y="237"/>
                    <a:pt x="1150" y="413"/>
                    <a:pt x="568" y="683"/>
                  </a:cubicBezTo>
                  <a:lnTo>
                    <a:pt x="568" y="683"/>
                  </a:lnTo>
                  <a:cubicBezTo>
                    <a:pt x="620" y="658"/>
                    <a:pt x="672" y="632"/>
                    <a:pt x="725" y="609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672" y="620"/>
                    <a:pt x="330" y="780"/>
                    <a:pt x="0" y="968"/>
                  </a:cubicBezTo>
                  <a:lnTo>
                    <a:pt x="0" y="1080"/>
                  </a:lnTo>
                  <a:lnTo>
                    <a:pt x="44" y="1056"/>
                  </a:lnTo>
                  <a:cubicBezTo>
                    <a:pt x="142" y="1007"/>
                    <a:pt x="234" y="949"/>
                    <a:pt x="326" y="905"/>
                  </a:cubicBezTo>
                  <a:cubicBezTo>
                    <a:pt x="521" y="813"/>
                    <a:pt x="710" y="720"/>
                    <a:pt x="914" y="643"/>
                  </a:cubicBezTo>
                  <a:cubicBezTo>
                    <a:pt x="1109" y="560"/>
                    <a:pt x="1314" y="497"/>
                    <a:pt x="1513" y="428"/>
                  </a:cubicBezTo>
                  <a:cubicBezTo>
                    <a:pt x="1615" y="399"/>
                    <a:pt x="1718" y="370"/>
                    <a:pt x="1824" y="346"/>
                  </a:cubicBezTo>
                  <a:lnTo>
                    <a:pt x="1975" y="302"/>
                  </a:lnTo>
                  <a:cubicBezTo>
                    <a:pt x="2028" y="288"/>
                    <a:pt x="2082" y="277"/>
                    <a:pt x="2131" y="268"/>
                  </a:cubicBezTo>
                  <a:lnTo>
                    <a:pt x="2442" y="205"/>
                  </a:lnTo>
                  <a:lnTo>
                    <a:pt x="2758" y="156"/>
                  </a:lnTo>
                  <a:cubicBezTo>
                    <a:pt x="2811" y="131"/>
                    <a:pt x="2909" y="107"/>
                    <a:pt x="3031" y="93"/>
                  </a:cubicBezTo>
                  <a:cubicBezTo>
                    <a:pt x="3094" y="88"/>
                    <a:pt x="3161" y="78"/>
                    <a:pt x="3235" y="68"/>
                  </a:cubicBezTo>
                  <a:cubicBezTo>
                    <a:pt x="3269" y="64"/>
                    <a:pt x="3307" y="64"/>
                    <a:pt x="3347" y="59"/>
                  </a:cubicBezTo>
                  <a:cubicBezTo>
                    <a:pt x="3381" y="54"/>
                    <a:pt x="3419" y="54"/>
                    <a:pt x="3458" y="49"/>
                  </a:cubicBezTo>
                  <a:cubicBezTo>
                    <a:pt x="3536" y="49"/>
                    <a:pt x="3619" y="44"/>
                    <a:pt x="3697" y="39"/>
                  </a:cubicBezTo>
                  <a:cubicBezTo>
                    <a:pt x="3736" y="39"/>
                    <a:pt x="3774" y="35"/>
                    <a:pt x="3814" y="35"/>
                  </a:cubicBezTo>
                  <a:lnTo>
                    <a:pt x="3931" y="35"/>
                  </a:lnTo>
                  <a:cubicBezTo>
                    <a:pt x="4077" y="35"/>
                    <a:pt x="4217" y="30"/>
                    <a:pt x="4324" y="30"/>
                  </a:cubicBezTo>
                  <a:cubicBezTo>
                    <a:pt x="4103" y="10"/>
                    <a:pt x="3886" y="1"/>
                    <a:pt x="3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309538" y="706450"/>
              <a:ext cx="613675" cy="268600"/>
            </a:xfrm>
            <a:custGeom>
              <a:avLst/>
              <a:gdLst/>
              <a:ahLst/>
              <a:cxnLst/>
              <a:rect l="l" t="t" r="r" b="b"/>
              <a:pathLst>
                <a:path w="24547" h="10744" extrusionOk="0">
                  <a:moveTo>
                    <a:pt x="3578" y="2306"/>
                  </a:moveTo>
                  <a:lnTo>
                    <a:pt x="3578" y="2306"/>
                  </a:lnTo>
                  <a:cubicBezTo>
                    <a:pt x="3545" y="2307"/>
                    <a:pt x="3511" y="2309"/>
                    <a:pt x="3478" y="2310"/>
                  </a:cubicBezTo>
                  <a:lnTo>
                    <a:pt x="3478" y="2310"/>
                  </a:lnTo>
                  <a:cubicBezTo>
                    <a:pt x="3511" y="2309"/>
                    <a:pt x="3544" y="2308"/>
                    <a:pt x="3578" y="2306"/>
                  </a:cubicBezTo>
                  <a:close/>
                  <a:moveTo>
                    <a:pt x="3478" y="2310"/>
                  </a:moveTo>
                  <a:cubicBezTo>
                    <a:pt x="3356" y="2310"/>
                    <a:pt x="3235" y="2324"/>
                    <a:pt x="3118" y="2335"/>
                  </a:cubicBezTo>
                  <a:cubicBezTo>
                    <a:pt x="2997" y="2349"/>
                    <a:pt x="2880" y="2358"/>
                    <a:pt x="2758" y="2378"/>
                  </a:cubicBezTo>
                  <a:cubicBezTo>
                    <a:pt x="2754" y="2378"/>
                    <a:pt x="2750" y="2381"/>
                    <a:pt x="2746" y="2382"/>
                  </a:cubicBezTo>
                  <a:lnTo>
                    <a:pt x="2746" y="2382"/>
                  </a:lnTo>
                  <a:cubicBezTo>
                    <a:pt x="2992" y="2346"/>
                    <a:pt x="3236" y="2322"/>
                    <a:pt x="3478" y="2310"/>
                  </a:cubicBezTo>
                  <a:close/>
                  <a:moveTo>
                    <a:pt x="2746" y="2382"/>
                  </a:moveTo>
                  <a:cubicBezTo>
                    <a:pt x="2745" y="2382"/>
                    <a:pt x="2744" y="2383"/>
                    <a:pt x="2744" y="2383"/>
                  </a:cubicBezTo>
                  <a:cubicBezTo>
                    <a:pt x="2744" y="2383"/>
                    <a:pt x="2745" y="2383"/>
                    <a:pt x="2746" y="2382"/>
                  </a:cubicBezTo>
                  <a:close/>
                  <a:moveTo>
                    <a:pt x="0" y="0"/>
                  </a:moveTo>
                  <a:lnTo>
                    <a:pt x="0" y="2928"/>
                  </a:lnTo>
                  <a:cubicBezTo>
                    <a:pt x="564" y="2627"/>
                    <a:pt x="1163" y="2393"/>
                    <a:pt x="1781" y="2237"/>
                  </a:cubicBezTo>
                  <a:cubicBezTo>
                    <a:pt x="2442" y="2069"/>
                    <a:pt x="3124" y="1984"/>
                    <a:pt x="3811" y="1984"/>
                  </a:cubicBezTo>
                  <a:cubicBezTo>
                    <a:pt x="4275" y="1984"/>
                    <a:pt x="4741" y="2023"/>
                    <a:pt x="5204" y="2101"/>
                  </a:cubicBezTo>
                  <a:cubicBezTo>
                    <a:pt x="6347" y="2295"/>
                    <a:pt x="7471" y="2728"/>
                    <a:pt x="8477" y="3385"/>
                  </a:cubicBezTo>
                  <a:cubicBezTo>
                    <a:pt x="8856" y="3633"/>
                    <a:pt x="9251" y="3963"/>
                    <a:pt x="9334" y="4086"/>
                  </a:cubicBezTo>
                  <a:cubicBezTo>
                    <a:pt x="9355" y="4114"/>
                    <a:pt x="9358" y="4131"/>
                    <a:pt x="9336" y="4131"/>
                  </a:cubicBezTo>
                  <a:cubicBezTo>
                    <a:pt x="9314" y="4131"/>
                    <a:pt x="9265" y="4113"/>
                    <a:pt x="9183" y="4071"/>
                  </a:cubicBezTo>
                  <a:cubicBezTo>
                    <a:pt x="9105" y="4032"/>
                    <a:pt x="8998" y="3969"/>
                    <a:pt x="8852" y="3881"/>
                  </a:cubicBezTo>
                  <a:cubicBezTo>
                    <a:pt x="8779" y="3832"/>
                    <a:pt x="8696" y="3783"/>
                    <a:pt x="8600" y="3725"/>
                  </a:cubicBezTo>
                  <a:cubicBezTo>
                    <a:pt x="8506" y="3667"/>
                    <a:pt x="8409" y="3604"/>
                    <a:pt x="8283" y="3525"/>
                  </a:cubicBezTo>
                  <a:lnTo>
                    <a:pt x="7972" y="3346"/>
                  </a:lnTo>
                  <a:cubicBezTo>
                    <a:pt x="7864" y="3292"/>
                    <a:pt x="7758" y="3239"/>
                    <a:pt x="7651" y="3186"/>
                  </a:cubicBezTo>
                  <a:cubicBezTo>
                    <a:pt x="7597" y="3157"/>
                    <a:pt x="7549" y="3132"/>
                    <a:pt x="7491" y="3103"/>
                  </a:cubicBezTo>
                  <a:lnTo>
                    <a:pt x="7330" y="3035"/>
                  </a:lnTo>
                  <a:cubicBezTo>
                    <a:pt x="7218" y="2986"/>
                    <a:pt x="7111" y="2932"/>
                    <a:pt x="6999" y="2894"/>
                  </a:cubicBezTo>
                  <a:cubicBezTo>
                    <a:pt x="6551" y="2714"/>
                    <a:pt x="6090" y="2582"/>
                    <a:pt x="5623" y="2481"/>
                  </a:cubicBezTo>
                  <a:cubicBezTo>
                    <a:pt x="5156" y="2378"/>
                    <a:pt x="4674" y="2324"/>
                    <a:pt x="4198" y="2306"/>
                  </a:cubicBezTo>
                  <a:lnTo>
                    <a:pt x="3837" y="2295"/>
                  </a:lnTo>
                  <a:cubicBezTo>
                    <a:pt x="3750" y="2298"/>
                    <a:pt x="3663" y="2302"/>
                    <a:pt x="3578" y="2306"/>
                  </a:cubicBezTo>
                  <a:lnTo>
                    <a:pt x="3578" y="2306"/>
                  </a:lnTo>
                  <a:cubicBezTo>
                    <a:pt x="3668" y="2303"/>
                    <a:pt x="3757" y="2301"/>
                    <a:pt x="3847" y="2301"/>
                  </a:cubicBezTo>
                  <a:cubicBezTo>
                    <a:pt x="4211" y="2301"/>
                    <a:pt x="4571" y="2327"/>
                    <a:pt x="4927" y="2373"/>
                  </a:cubicBezTo>
                  <a:cubicBezTo>
                    <a:pt x="5632" y="2470"/>
                    <a:pt x="6318" y="2660"/>
                    <a:pt x="6989" y="2942"/>
                  </a:cubicBezTo>
                  <a:cubicBezTo>
                    <a:pt x="6780" y="2860"/>
                    <a:pt x="6566" y="2777"/>
                    <a:pt x="6353" y="2714"/>
                  </a:cubicBezTo>
                  <a:cubicBezTo>
                    <a:pt x="6221" y="2670"/>
                    <a:pt x="6095" y="2636"/>
                    <a:pt x="5967" y="2602"/>
                  </a:cubicBezTo>
                  <a:lnTo>
                    <a:pt x="5967" y="2602"/>
                  </a:lnTo>
                  <a:cubicBezTo>
                    <a:pt x="6400" y="2728"/>
                    <a:pt x="6820" y="2899"/>
                    <a:pt x="7222" y="3088"/>
                  </a:cubicBezTo>
                  <a:cubicBezTo>
                    <a:pt x="7462" y="3200"/>
                    <a:pt x="7689" y="3332"/>
                    <a:pt x="7913" y="3462"/>
                  </a:cubicBezTo>
                  <a:lnTo>
                    <a:pt x="8244" y="3671"/>
                  </a:lnTo>
                  <a:cubicBezTo>
                    <a:pt x="8302" y="3706"/>
                    <a:pt x="8351" y="3740"/>
                    <a:pt x="8400" y="3779"/>
                  </a:cubicBezTo>
                  <a:lnTo>
                    <a:pt x="8555" y="3881"/>
                  </a:lnTo>
                  <a:cubicBezTo>
                    <a:pt x="9368" y="4445"/>
                    <a:pt x="10126" y="5038"/>
                    <a:pt x="10919" y="5481"/>
                  </a:cubicBezTo>
                  <a:cubicBezTo>
                    <a:pt x="10345" y="5195"/>
                    <a:pt x="9781" y="4815"/>
                    <a:pt x="9202" y="4425"/>
                  </a:cubicBezTo>
                  <a:cubicBezTo>
                    <a:pt x="8910" y="4232"/>
                    <a:pt x="8614" y="4032"/>
                    <a:pt x="8312" y="3837"/>
                  </a:cubicBezTo>
                  <a:cubicBezTo>
                    <a:pt x="8162" y="3740"/>
                    <a:pt x="7991" y="3642"/>
                    <a:pt x="7835" y="3545"/>
                  </a:cubicBezTo>
                  <a:lnTo>
                    <a:pt x="7583" y="3415"/>
                  </a:lnTo>
                  <a:cubicBezTo>
                    <a:pt x="7500" y="3370"/>
                    <a:pt x="7417" y="3321"/>
                    <a:pt x="7334" y="3287"/>
                  </a:cubicBezTo>
                  <a:cubicBezTo>
                    <a:pt x="6649" y="2962"/>
                    <a:pt x="5920" y="2728"/>
                    <a:pt x="5170" y="2602"/>
                  </a:cubicBezTo>
                  <a:cubicBezTo>
                    <a:pt x="4733" y="2532"/>
                    <a:pt x="4290" y="2495"/>
                    <a:pt x="3847" y="2495"/>
                  </a:cubicBezTo>
                  <a:cubicBezTo>
                    <a:pt x="3526" y="2495"/>
                    <a:pt x="3205" y="2514"/>
                    <a:pt x="2885" y="2553"/>
                  </a:cubicBezTo>
                  <a:lnTo>
                    <a:pt x="2602" y="2597"/>
                  </a:lnTo>
                  <a:cubicBezTo>
                    <a:pt x="2553" y="2602"/>
                    <a:pt x="2505" y="2607"/>
                    <a:pt x="2461" y="2616"/>
                  </a:cubicBezTo>
                  <a:lnTo>
                    <a:pt x="2320" y="2645"/>
                  </a:lnTo>
                  <a:lnTo>
                    <a:pt x="2039" y="2708"/>
                  </a:lnTo>
                  <a:lnTo>
                    <a:pt x="1761" y="2782"/>
                  </a:lnTo>
                  <a:lnTo>
                    <a:pt x="1619" y="2820"/>
                  </a:lnTo>
                  <a:lnTo>
                    <a:pt x="1484" y="2865"/>
                  </a:lnTo>
                  <a:lnTo>
                    <a:pt x="1211" y="2957"/>
                  </a:lnTo>
                  <a:cubicBezTo>
                    <a:pt x="1123" y="2991"/>
                    <a:pt x="1031" y="3029"/>
                    <a:pt x="944" y="3064"/>
                  </a:cubicBezTo>
                  <a:cubicBezTo>
                    <a:pt x="856" y="3103"/>
                    <a:pt x="764" y="3137"/>
                    <a:pt x="681" y="3181"/>
                  </a:cubicBezTo>
                  <a:cubicBezTo>
                    <a:pt x="448" y="3287"/>
                    <a:pt x="219" y="3409"/>
                    <a:pt x="0" y="3541"/>
                  </a:cubicBezTo>
                  <a:lnTo>
                    <a:pt x="0" y="3862"/>
                  </a:lnTo>
                  <a:cubicBezTo>
                    <a:pt x="160" y="3759"/>
                    <a:pt x="326" y="3662"/>
                    <a:pt x="497" y="3570"/>
                  </a:cubicBezTo>
                  <a:cubicBezTo>
                    <a:pt x="881" y="3375"/>
                    <a:pt x="1280" y="3215"/>
                    <a:pt x="1688" y="3088"/>
                  </a:cubicBezTo>
                  <a:cubicBezTo>
                    <a:pt x="2102" y="2966"/>
                    <a:pt x="2519" y="2879"/>
                    <a:pt x="2948" y="2825"/>
                  </a:cubicBezTo>
                  <a:cubicBezTo>
                    <a:pt x="3233" y="2796"/>
                    <a:pt x="3521" y="2779"/>
                    <a:pt x="3811" y="2779"/>
                  </a:cubicBezTo>
                  <a:cubicBezTo>
                    <a:pt x="3949" y="2779"/>
                    <a:pt x="4088" y="2783"/>
                    <a:pt x="4227" y="2791"/>
                  </a:cubicBezTo>
                  <a:cubicBezTo>
                    <a:pt x="4654" y="2825"/>
                    <a:pt x="5078" y="2883"/>
                    <a:pt x="5491" y="2981"/>
                  </a:cubicBezTo>
                  <a:cubicBezTo>
                    <a:pt x="5206" y="2954"/>
                    <a:pt x="4869" y="2918"/>
                    <a:pt x="4556" y="2918"/>
                  </a:cubicBezTo>
                  <a:cubicBezTo>
                    <a:pt x="4534" y="2918"/>
                    <a:pt x="4512" y="2918"/>
                    <a:pt x="4490" y="2918"/>
                  </a:cubicBezTo>
                  <a:cubicBezTo>
                    <a:pt x="4407" y="2923"/>
                    <a:pt x="4324" y="2923"/>
                    <a:pt x="4246" y="2923"/>
                  </a:cubicBezTo>
                  <a:cubicBezTo>
                    <a:pt x="4227" y="2923"/>
                    <a:pt x="4212" y="2928"/>
                    <a:pt x="4198" y="2928"/>
                  </a:cubicBezTo>
                  <a:cubicBezTo>
                    <a:pt x="4441" y="2937"/>
                    <a:pt x="4689" y="2962"/>
                    <a:pt x="4937" y="3000"/>
                  </a:cubicBezTo>
                  <a:cubicBezTo>
                    <a:pt x="5010" y="3006"/>
                    <a:pt x="5083" y="3015"/>
                    <a:pt x="5156" y="3029"/>
                  </a:cubicBezTo>
                  <a:cubicBezTo>
                    <a:pt x="5209" y="3044"/>
                    <a:pt x="5262" y="3054"/>
                    <a:pt x="5316" y="3064"/>
                  </a:cubicBezTo>
                  <a:cubicBezTo>
                    <a:pt x="5321" y="3064"/>
                    <a:pt x="5325" y="3069"/>
                    <a:pt x="5325" y="3069"/>
                  </a:cubicBezTo>
                  <a:lnTo>
                    <a:pt x="5341" y="3069"/>
                  </a:lnTo>
                  <a:cubicBezTo>
                    <a:pt x="6259" y="3258"/>
                    <a:pt x="7164" y="3628"/>
                    <a:pt x="8001" y="4183"/>
                  </a:cubicBezTo>
                  <a:cubicBezTo>
                    <a:pt x="9929" y="5468"/>
                    <a:pt x="11230" y="6728"/>
                    <a:pt x="13538" y="6728"/>
                  </a:cubicBezTo>
                  <a:cubicBezTo>
                    <a:pt x="13728" y="6728"/>
                    <a:pt x="13924" y="6719"/>
                    <a:pt x="14129" y="6701"/>
                  </a:cubicBezTo>
                  <a:cubicBezTo>
                    <a:pt x="15524" y="6576"/>
                    <a:pt x="16904" y="6215"/>
                    <a:pt x="18296" y="6215"/>
                  </a:cubicBezTo>
                  <a:cubicBezTo>
                    <a:pt x="18476" y="6215"/>
                    <a:pt x="18656" y="6221"/>
                    <a:pt x="18836" y="6235"/>
                  </a:cubicBezTo>
                  <a:cubicBezTo>
                    <a:pt x="20160" y="6333"/>
                    <a:pt x="21545" y="7096"/>
                    <a:pt x="22158" y="8340"/>
                  </a:cubicBezTo>
                  <a:cubicBezTo>
                    <a:pt x="22431" y="8895"/>
                    <a:pt x="22533" y="9464"/>
                    <a:pt x="22504" y="10033"/>
                  </a:cubicBezTo>
                  <a:cubicBezTo>
                    <a:pt x="22490" y="10272"/>
                    <a:pt x="22461" y="10510"/>
                    <a:pt x="22412" y="10744"/>
                  </a:cubicBezTo>
                  <a:lnTo>
                    <a:pt x="22971" y="10744"/>
                  </a:lnTo>
                  <a:cubicBezTo>
                    <a:pt x="23034" y="10500"/>
                    <a:pt x="23078" y="10272"/>
                    <a:pt x="23107" y="10068"/>
                  </a:cubicBezTo>
                  <a:lnTo>
                    <a:pt x="23107" y="10068"/>
                  </a:lnTo>
                  <a:cubicBezTo>
                    <a:pt x="23083" y="10291"/>
                    <a:pt x="23038" y="10520"/>
                    <a:pt x="22980" y="10744"/>
                  </a:cubicBezTo>
                  <a:lnTo>
                    <a:pt x="24546" y="10744"/>
                  </a:lnTo>
                  <a:lnTo>
                    <a:pt x="245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43"/>
          <p:cNvSpPr txBox="1">
            <a:spLocks noGrp="1"/>
          </p:cNvSpPr>
          <p:nvPr>
            <p:ph type="title"/>
          </p:nvPr>
        </p:nvSpPr>
        <p:spPr>
          <a:xfrm>
            <a:off x="2273713" y="587690"/>
            <a:ext cx="44505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</a:rPr>
              <a:t>TEAM MEMBERS AND</a:t>
            </a:r>
            <a:r>
              <a:rPr lang="en-US" sz="3200" dirty="0">
                <a:solidFill>
                  <a:schemeClr val="lt1"/>
                </a:solidFill>
              </a:rPr>
              <a:t> THEIR ROLES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869" name="Google Shape;869;p43"/>
          <p:cNvSpPr txBox="1">
            <a:spLocks noGrp="1"/>
          </p:cNvSpPr>
          <p:nvPr>
            <p:ph type="subTitle" idx="1"/>
          </p:nvPr>
        </p:nvSpPr>
        <p:spPr>
          <a:xfrm>
            <a:off x="1803972" y="1737084"/>
            <a:ext cx="6620016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FRONTEND : SHIVAM MOLWANE AND </a:t>
            </a:r>
            <a:r>
              <a:rPr lang="en-US" b="1" dirty="0" smtClean="0"/>
              <a:t>SHRADDHA MATE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b="1" dirty="0" smtClean="0"/>
              <a:t>BACKEND </a:t>
            </a:r>
            <a:r>
              <a:rPr lang="en-US" b="1" dirty="0"/>
              <a:t>: SATYAJIT PAKHALE AND SHUBHAM </a:t>
            </a:r>
            <a:r>
              <a:rPr lang="en-US" b="1" dirty="0" smtClean="0"/>
              <a:t>KUMBHARE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b="1" dirty="0" smtClean="0"/>
              <a:t>DATABASE </a:t>
            </a:r>
            <a:r>
              <a:rPr lang="en-US" b="1" dirty="0"/>
              <a:t>: ROHAN SAYARE</a:t>
            </a:r>
            <a:endParaRPr b="1" dirty="0"/>
          </a:p>
        </p:txBody>
      </p:sp>
      <p:grpSp>
        <p:nvGrpSpPr>
          <p:cNvPr id="870" name="Google Shape;870;p43"/>
          <p:cNvGrpSpPr/>
          <p:nvPr/>
        </p:nvGrpSpPr>
        <p:grpSpPr>
          <a:xfrm rot="1346323">
            <a:off x="1447856" y="823690"/>
            <a:ext cx="262078" cy="351129"/>
            <a:chOff x="5697625" y="3543250"/>
            <a:chExt cx="262075" cy="351125"/>
          </a:xfrm>
        </p:grpSpPr>
        <p:sp>
          <p:nvSpPr>
            <p:cNvPr id="871" name="Google Shape;871;p43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3"/>
          <p:cNvSpPr/>
          <p:nvPr/>
        </p:nvSpPr>
        <p:spPr>
          <a:xfrm>
            <a:off x="731925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1525800" y="46080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3"/>
          <p:cNvSpPr/>
          <p:nvPr/>
        </p:nvSpPr>
        <p:spPr>
          <a:xfrm>
            <a:off x="8243988" y="42134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44664" y="1452997"/>
            <a:ext cx="7916128" cy="3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1"/>
          <p:cNvSpPr/>
          <p:nvPr/>
        </p:nvSpPr>
        <p:spPr>
          <a:xfrm>
            <a:off x="1810325" y="133942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1"/>
          <p:cNvSpPr/>
          <p:nvPr/>
        </p:nvSpPr>
        <p:spPr>
          <a:xfrm>
            <a:off x="4295875" y="133942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1"/>
          <p:cNvSpPr/>
          <p:nvPr/>
        </p:nvSpPr>
        <p:spPr>
          <a:xfrm>
            <a:off x="6767325" y="133942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/>
          <p:nvPr/>
        </p:nvSpPr>
        <p:spPr>
          <a:xfrm>
            <a:off x="1810325" y="2930822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1"/>
          <p:cNvSpPr/>
          <p:nvPr/>
        </p:nvSpPr>
        <p:spPr>
          <a:xfrm>
            <a:off x="4295875" y="2930822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1"/>
          <p:cNvSpPr/>
          <p:nvPr/>
        </p:nvSpPr>
        <p:spPr>
          <a:xfrm>
            <a:off x="6767325" y="2930822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1829995" y="340985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Contents of </a:t>
            </a:r>
            <a:r>
              <a:rPr lang="en" dirty="0">
                <a:solidFill>
                  <a:schemeClr val="lt1"/>
                </a:solidFill>
              </a:rPr>
              <a:t>this project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1717957" y="139947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83" name="Google Shape;783;p41"/>
          <p:cNvSpPr txBox="1">
            <a:spLocks noGrp="1"/>
          </p:cNvSpPr>
          <p:nvPr>
            <p:ph type="subTitle" idx="5"/>
          </p:nvPr>
        </p:nvSpPr>
        <p:spPr>
          <a:xfrm>
            <a:off x="1017888" y="38635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Software Requirement, Hardware Requirement</a:t>
            </a:r>
            <a:endParaRPr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84" name="Google Shape;784;p41"/>
          <p:cNvSpPr txBox="1">
            <a:spLocks noGrp="1"/>
          </p:cNvSpPr>
          <p:nvPr>
            <p:ph type="title" idx="6"/>
          </p:nvPr>
        </p:nvSpPr>
        <p:spPr>
          <a:xfrm>
            <a:off x="1717949" y="2984552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85" name="Google Shape;785;p41"/>
          <p:cNvSpPr txBox="1">
            <a:spLocks noGrp="1"/>
          </p:cNvSpPr>
          <p:nvPr>
            <p:ph type="subTitle" idx="7"/>
          </p:nvPr>
        </p:nvSpPr>
        <p:spPr>
          <a:xfrm>
            <a:off x="3587818" y="4451591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Implementing new features or making optimizations</a:t>
            </a:r>
            <a:endParaRPr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 idx="8"/>
          </p:nvPr>
        </p:nvSpPr>
        <p:spPr>
          <a:xfrm>
            <a:off x="4196586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87" name="Google Shape;787;p41"/>
          <p:cNvSpPr txBox="1">
            <a:spLocks noGrp="1"/>
          </p:cNvSpPr>
          <p:nvPr>
            <p:ph type="subTitle" idx="3"/>
          </p:nvPr>
        </p:nvSpPr>
        <p:spPr>
          <a:xfrm>
            <a:off x="3473493" y="2197920"/>
            <a:ext cx="2326829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Creates a sense of community </a:t>
            </a:r>
            <a:r>
              <a:rPr lang="en-US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among users</a:t>
            </a:r>
            <a:endParaRPr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88" name="Google Shape;788;p41"/>
          <p:cNvSpPr txBox="1">
            <a:spLocks noGrp="1"/>
          </p:cNvSpPr>
          <p:nvPr>
            <p:ph type="title" idx="4"/>
          </p:nvPr>
        </p:nvSpPr>
        <p:spPr>
          <a:xfrm>
            <a:off x="4196586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89" name="Google Shape;789;p41"/>
          <p:cNvSpPr txBox="1">
            <a:spLocks noGrp="1"/>
          </p:cNvSpPr>
          <p:nvPr>
            <p:ph type="subTitle" idx="1"/>
          </p:nvPr>
        </p:nvSpPr>
        <p:spPr>
          <a:xfrm>
            <a:off x="706377" y="2204837"/>
            <a:ext cx="2622821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Here we describe the topic of the section Welcome to “</a:t>
            </a:r>
            <a:r>
              <a:rPr lang="en-US" sz="12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Tik</a:t>
            </a:r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Tok</a:t>
            </a:r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Cafe”</a:t>
            </a:r>
            <a:endParaRPr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9"/>
          </p:nvPr>
        </p:nvSpPr>
        <p:spPr>
          <a:xfrm>
            <a:off x="1017888" y="191902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13"/>
          </p:nvPr>
        </p:nvSpPr>
        <p:spPr>
          <a:xfrm>
            <a:off x="3420654" y="1895369"/>
            <a:ext cx="2478429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/>
              <a:t>Existing System</a:t>
            </a:r>
            <a:endParaRPr dirty="0"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14"/>
          </p:nvPr>
        </p:nvSpPr>
        <p:spPr>
          <a:xfrm>
            <a:off x="402004" y="3512341"/>
            <a:ext cx="3231566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Major Requirement</a:t>
            </a:r>
            <a:endParaRPr dirty="0"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15"/>
          </p:nvPr>
        </p:nvSpPr>
        <p:spPr>
          <a:xfrm>
            <a:off x="3312795" y="4200096"/>
            <a:ext cx="262858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System Development Life Cycle</a:t>
            </a:r>
            <a:endParaRPr dirty="0"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16"/>
          </p:nvPr>
        </p:nvSpPr>
        <p:spPr>
          <a:xfrm>
            <a:off x="5990539" y="2180361"/>
            <a:ext cx="2516612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Users can gather, connect, and showcase their creativity</a:t>
            </a:r>
            <a:endParaRPr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95" name="Google Shape;795;p41"/>
          <p:cNvSpPr txBox="1">
            <a:spLocks noGrp="1"/>
          </p:cNvSpPr>
          <p:nvPr>
            <p:ph type="title" idx="17"/>
          </p:nvPr>
        </p:nvSpPr>
        <p:spPr>
          <a:xfrm>
            <a:off x="6675048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18"/>
          </p:nvPr>
        </p:nvSpPr>
        <p:spPr>
          <a:xfrm>
            <a:off x="5974998" y="4214110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Introduce a digital ordering and payment system</a:t>
            </a:r>
            <a:endParaRPr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97" name="Google Shape;797;p41"/>
          <p:cNvSpPr txBox="1">
            <a:spLocks noGrp="1"/>
          </p:cNvSpPr>
          <p:nvPr>
            <p:ph type="title" idx="19"/>
          </p:nvPr>
        </p:nvSpPr>
        <p:spPr>
          <a:xfrm>
            <a:off x="6675048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98" name="Google Shape;798;p41"/>
          <p:cNvSpPr txBox="1">
            <a:spLocks noGrp="1"/>
          </p:cNvSpPr>
          <p:nvPr>
            <p:ph type="subTitle" idx="20"/>
          </p:nvPr>
        </p:nvSpPr>
        <p:spPr>
          <a:xfrm>
            <a:off x="6073784" y="1883374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Need &amp; Scope</a:t>
            </a:r>
            <a:endParaRPr dirty="0"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21"/>
          </p:nvPr>
        </p:nvSpPr>
        <p:spPr>
          <a:xfrm>
            <a:off x="5941375" y="3840859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Proposed system</a:t>
            </a:r>
            <a:endParaRPr dirty="0"/>
          </a:p>
        </p:txBody>
      </p:sp>
      <p:grpSp>
        <p:nvGrpSpPr>
          <p:cNvPr id="800" name="Google Shape;800;p41"/>
          <p:cNvGrpSpPr/>
          <p:nvPr/>
        </p:nvGrpSpPr>
        <p:grpSpPr>
          <a:xfrm rot="1261609">
            <a:off x="8119192" y="741115"/>
            <a:ext cx="351145" cy="327996"/>
            <a:chOff x="4166025" y="2933700"/>
            <a:chExt cx="351150" cy="328000"/>
          </a:xfrm>
        </p:grpSpPr>
        <p:sp>
          <p:nvSpPr>
            <p:cNvPr id="801" name="Google Shape;801;p41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41"/>
          <p:cNvSpPr/>
          <p:nvPr/>
        </p:nvSpPr>
        <p:spPr>
          <a:xfrm>
            <a:off x="837900" y="8872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Google Shape;1915;p7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071" r="18910" b="12072"/>
          <a:stretch/>
        </p:blipFill>
        <p:spPr>
          <a:xfrm>
            <a:off x="5" y="0"/>
            <a:ext cx="4037320" cy="5143501"/>
          </a:xfrm>
          <a:prstGeom prst="rect">
            <a:avLst/>
          </a:prstGeom>
        </p:spPr>
      </p:pic>
      <p:sp>
        <p:nvSpPr>
          <p:cNvPr id="1916" name="Google Shape;1916;p70"/>
          <p:cNvSpPr/>
          <p:nvPr/>
        </p:nvSpPr>
        <p:spPr>
          <a:xfrm flipH="1">
            <a:off x="1980070" y="125"/>
            <a:ext cx="2873679" cy="514350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70"/>
          <p:cNvSpPr txBox="1">
            <a:spLocks noGrp="1"/>
          </p:cNvSpPr>
          <p:nvPr>
            <p:ph type="subTitle" idx="1"/>
          </p:nvPr>
        </p:nvSpPr>
        <p:spPr>
          <a:xfrm>
            <a:off x="4515675" y="2250264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</a:t>
            </a:r>
            <a:r>
              <a:rPr lang="en" dirty="0" smtClean="0"/>
              <a:t>any questions?</a:t>
            </a:r>
            <a:endParaRPr dirty="0"/>
          </a:p>
        </p:txBody>
      </p:sp>
      <p:grpSp>
        <p:nvGrpSpPr>
          <p:cNvPr id="1919" name="Google Shape;1919;p70"/>
          <p:cNvGrpSpPr/>
          <p:nvPr/>
        </p:nvGrpSpPr>
        <p:grpSpPr>
          <a:xfrm>
            <a:off x="5984152" y="2923890"/>
            <a:ext cx="1027628" cy="274781"/>
            <a:chOff x="4051877" y="3387914"/>
            <a:chExt cx="1027628" cy="274781"/>
          </a:xfrm>
        </p:grpSpPr>
        <p:grpSp>
          <p:nvGrpSpPr>
            <p:cNvPr id="1920" name="Google Shape;1920;p70"/>
            <p:cNvGrpSpPr/>
            <p:nvPr/>
          </p:nvGrpSpPr>
          <p:grpSpPr>
            <a:xfrm>
              <a:off x="4804725" y="3387914"/>
              <a:ext cx="274780" cy="274780"/>
              <a:chOff x="1379798" y="1723250"/>
              <a:chExt cx="397887" cy="397887"/>
            </a:xfrm>
          </p:grpSpPr>
          <p:sp>
            <p:nvSpPr>
              <p:cNvPr id="1921" name="Google Shape;1921;p70"/>
              <p:cNvSpPr/>
              <p:nvPr/>
            </p:nvSpPr>
            <p:spPr>
              <a:xfrm>
                <a:off x="1462169" y="1793977"/>
                <a:ext cx="23354" cy="2331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17" extrusionOk="0">
                    <a:moveTo>
                      <a:pt x="559" y="1"/>
                    </a:moveTo>
                    <a:cubicBezTo>
                      <a:pt x="251" y="1"/>
                      <a:pt x="0" y="250"/>
                      <a:pt x="0" y="558"/>
                    </a:cubicBezTo>
                    <a:cubicBezTo>
                      <a:pt x="0" y="866"/>
                      <a:pt x="251" y="1117"/>
                      <a:pt x="559" y="1117"/>
                    </a:cubicBezTo>
                    <a:cubicBezTo>
                      <a:pt x="867" y="1117"/>
                      <a:pt x="1118" y="866"/>
                      <a:pt x="1118" y="558"/>
                    </a:cubicBezTo>
                    <a:cubicBezTo>
                      <a:pt x="1118" y="250"/>
                      <a:pt x="867" y="1"/>
                      <a:pt x="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2" name="Google Shape;1922;p70"/>
              <p:cNvSpPr/>
              <p:nvPr/>
            </p:nvSpPr>
            <p:spPr>
              <a:xfrm>
                <a:off x="1379798" y="1723250"/>
                <a:ext cx="39788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5" h="19065" extrusionOk="0">
                    <a:moveTo>
                      <a:pt x="4506" y="2271"/>
                    </a:moveTo>
                    <a:cubicBezTo>
                      <a:pt x="5429" y="2271"/>
                      <a:pt x="6181" y="3023"/>
                      <a:pt x="6181" y="3947"/>
                    </a:cubicBezTo>
                    <a:cubicBezTo>
                      <a:pt x="6181" y="4872"/>
                      <a:pt x="5429" y="5622"/>
                      <a:pt x="4506" y="5622"/>
                    </a:cubicBezTo>
                    <a:cubicBezTo>
                      <a:pt x="3583" y="5622"/>
                      <a:pt x="2831" y="4872"/>
                      <a:pt x="2831" y="3947"/>
                    </a:cubicBezTo>
                    <a:cubicBezTo>
                      <a:pt x="2831" y="3023"/>
                      <a:pt x="3583" y="2271"/>
                      <a:pt x="4506" y="2271"/>
                    </a:cubicBezTo>
                    <a:close/>
                    <a:moveTo>
                      <a:pt x="5622" y="6740"/>
                    </a:moveTo>
                    <a:cubicBezTo>
                      <a:pt x="5932" y="6740"/>
                      <a:pt x="6181" y="6989"/>
                      <a:pt x="6181" y="7299"/>
                    </a:cubicBezTo>
                    <a:lnTo>
                      <a:pt x="6181" y="16234"/>
                    </a:lnTo>
                    <a:cubicBezTo>
                      <a:pt x="6181" y="16544"/>
                      <a:pt x="5932" y="16793"/>
                      <a:pt x="5622" y="16793"/>
                    </a:cubicBezTo>
                    <a:lnTo>
                      <a:pt x="3388" y="16793"/>
                    </a:lnTo>
                    <a:cubicBezTo>
                      <a:pt x="3080" y="16793"/>
                      <a:pt x="2831" y="16544"/>
                      <a:pt x="2831" y="16234"/>
                    </a:cubicBezTo>
                    <a:lnTo>
                      <a:pt x="2831" y="7299"/>
                    </a:lnTo>
                    <a:cubicBezTo>
                      <a:pt x="2831" y="6989"/>
                      <a:pt x="3080" y="6740"/>
                      <a:pt x="3388" y="6740"/>
                    </a:cubicBezTo>
                    <a:close/>
                    <a:moveTo>
                      <a:pt x="12596" y="6721"/>
                    </a:moveTo>
                    <a:cubicBezTo>
                      <a:pt x="12811" y="6721"/>
                      <a:pt x="13027" y="6739"/>
                      <a:pt x="13241" y="6774"/>
                    </a:cubicBezTo>
                    <a:cubicBezTo>
                      <a:pt x="15058" y="7069"/>
                      <a:pt x="16235" y="8557"/>
                      <a:pt x="16235" y="10223"/>
                    </a:cubicBezTo>
                    <a:lnTo>
                      <a:pt x="16235" y="16234"/>
                    </a:lnTo>
                    <a:cubicBezTo>
                      <a:pt x="16235" y="16544"/>
                      <a:pt x="15985" y="16793"/>
                      <a:pt x="15676" y="16793"/>
                    </a:cubicBezTo>
                    <a:lnTo>
                      <a:pt x="13441" y="16793"/>
                    </a:lnTo>
                    <a:cubicBezTo>
                      <a:pt x="13133" y="16793"/>
                      <a:pt x="12884" y="16544"/>
                      <a:pt x="12884" y="16234"/>
                    </a:cubicBezTo>
                    <a:lnTo>
                      <a:pt x="12884" y="11209"/>
                    </a:lnTo>
                    <a:cubicBezTo>
                      <a:pt x="12884" y="10593"/>
                      <a:pt x="12382" y="10091"/>
                      <a:pt x="11766" y="10091"/>
                    </a:cubicBezTo>
                    <a:cubicBezTo>
                      <a:pt x="11150" y="10091"/>
                      <a:pt x="10650" y="10593"/>
                      <a:pt x="10650" y="11209"/>
                    </a:cubicBezTo>
                    <a:lnTo>
                      <a:pt x="10650" y="16234"/>
                    </a:lnTo>
                    <a:cubicBezTo>
                      <a:pt x="10650" y="16544"/>
                      <a:pt x="10399" y="16793"/>
                      <a:pt x="10091" y="16793"/>
                    </a:cubicBezTo>
                    <a:lnTo>
                      <a:pt x="7857" y="16793"/>
                    </a:lnTo>
                    <a:cubicBezTo>
                      <a:pt x="7547" y="16793"/>
                      <a:pt x="7298" y="16544"/>
                      <a:pt x="7298" y="16234"/>
                    </a:cubicBezTo>
                    <a:lnTo>
                      <a:pt x="7298" y="7299"/>
                    </a:lnTo>
                    <a:cubicBezTo>
                      <a:pt x="7298" y="6989"/>
                      <a:pt x="7547" y="6740"/>
                      <a:pt x="7857" y="6740"/>
                    </a:cubicBezTo>
                    <a:lnTo>
                      <a:pt x="10091" y="6740"/>
                    </a:lnTo>
                    <a:cubicBezTo>
                      <a:pt x="10377" y="6740"/>
                      <a:pt x="10613" y="6956"/>
                      <a:pt x="10644" y="7234"/>
                    </a:cubicBezTo>
                    <a:cubicBezTo>
                      <a:pt x="11219" y="6901"/>
                      <a:pt x="11901" y="6721"/>
                      <a:pt x="12596" y="6721"/>
                    </a:cubicBezTo>
                    <a:close/>
                    <a:moveTo>
                      <a:pt x="2831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31" y="19065"/>
                    </a:cubicBezTo>
                    <a:lnTo>
                      <a:pt x="16235" y="19065"/>
                    </a:lnTo>
                    <a:cubicBezTo>
                      <a:pt x="17774" y="19065"/>
                      <a:pt x="19065" y="17775"/>
                      <a:pt x="19065" y="16234"/>
                    </a:cubicBezTo>
                    <a:lnTo>
                      <a:pt x="19065" y="2831"/>
                    </a:lnTo>
                    <a:cubicBezTo>
                      <a:pt x="19065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3" name="Google Shape;1923;p70"/>
              <p:cNvSpPr/>
              <p:nvPr/>
            </p:nvSpPr>
            <p:spPr>
              <a:xfrm>
                <a:off x="1555413" y="1886846"/>
                <a:ext cx="139912" cy="163558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837" extrusionOk="0">
                    <a:moveTo>
                      <a:pt x="4182" y="0"/>
                    </a:moveTo>
                    <a:cubicBezTo>
                      <a:pt x="3474" y="0"/>
                      <a:pt x="2782" y="261"/>
                      <a:pt x="2332" y="711"/>
                    </a:cubicBezTo>
                    <a:cubicBezTo>
                      <a:pt x="2108" y="935"/>
                      <a:pt x="1938" y="1142"/>
                      <a:pt x="1686" y="1142"/>
                    </a:cubicBezTo>
                    <a:cubicBezTo>
                      <a:pt x="1618" y="1142"/>
                      <a:pt x="1544" y="1127"/>
                      <a:pt x="1462" y="1093"/>
                    </a:cubicBezTo>
                    <a:cubicBezTo>
                      <a:pt x="1253" y="1006"/>
                      <a:pt x="1117" y="803"/>
                      <a:pt x="1117" y="576"/>
                    </a:cubicBezTo>
                    <a:lnTo>
                      <a:pt x="1117" y="17"/>
                    </a:lnTo>
                    <a:lnTo>
                      <a:pt x="1" y="17"/>
                    </a:lnTo>
                    <a:lnTo>
                      <a:pt x="1" y="7836"/>
                    </a:lnTo>
                    <a:lnTo>
                      <a:pt x="1117" y="7836"/>
                    </a:lnTo>
                    <a:lnTo>
                      <a:pt x="1117" y="3370"/>
                    </a:lnTo>
                    <a:cubicBezTo>
                      <a:pt x="1117" y="2137"/>
                      <a:pt x="2120" y="1135"/>
                      <a:pt x="3351" y="1135"/>
                    </a:cubicBezTo>
                    <a:cubicBezTo>
                      <a:pt x="4584" y="1135"/>
                      <a:pt x="5585" y="2137"/>
                      <a:pt x="5585" y="3370"/>
                    </a:cubicBezTo>
                    <a:lnTo>
                      <a:pt x="5585" y="7836"/>
                    </a:lnTo>
                    <a:lnTo>
                      <a:pt x="6703" y="7836"/>
                    </a:lnTo>
                    <a:lnTo>
                      <a:pt x="6703" y="2384"/>
                    </a:lnTo>
                    <a:cubicBezTo>
                      <a:pt x="6703" y="1266"/>
                      <a:pt x="5932" y="245"/>
                      <a:pt x="4648" y="38"/>
                    </a:cubicBezTo>
                    <a:cubicBezTo>
                      <a:pt x="4493" y="13"/>
                      <a:pt x="4337" y="0"/>
                      <a:pt x="41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4" name="Google Shape;1924;p70"/>
              <p:cNvSpPr/>
              <p:nvPr/>
            </p:nvSpPr>
            <p:spPr>
              <a:xfrm>
                <a:off x="1462169" y="1887200"/>
                <a:ext cx="23354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7820" extrusionOk="0">
                    <a:moveTo>
                      <a:pt x="0" y="0"/>
                    </a:moveTo>
                    <a:lnTo>
                      <a:pt x="0" y="7819"/>
                    </a:lnTo>
                    <a:lnTo>
                      <a:pt x="1118" y="781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925" name="Google Shape;1925;p70"/>
            <p:cNvGrpSpPr/>
            <p:nvPr/>
          </p:nvGrpSpPr>
          <p:grpSpPr>
            <a:xfrm>
              <a:off x="4051877" y="3387914"/>
              <a:ext cx="274795" cy="274780"/>
              <a:chOff x="266768" y="1721375"/>
              <a:chExt cx="397907" cy="397887"/>
            </a:xfrm>
          </p:grpSpPr>
          <p:sp>
            <p:nvSpPr>
              <p:cNvPr id="1926" name="Google Shape;1926;p70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27" name="Google Shape;1927;p70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928" name="Google Shape;1928;p70"/>
            <p:cNvGrpSpPr/>
            <p:nvPr/>
          </p:nvGrpSpPr>
          <p:grpSpPr>
            <a:xfrm>
              <a:off x="4428314" y="3387914"/>
              <a:ext cx="274766" cy="274780"/>
              <a:chOff x="864491" y="1723250"/>
              <a:chExt cx="397866" cy="397887"/>
            </a:xfrm>
          </p:grpSpPr>
          <p:sp>
            <p:nvSpPr>
              <p:cNvPr id="1929" name="Google Shape;1929;p70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30" name="Google Shape;1930;p70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31" name="Google Shape;1931;p70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1932" name="Google Shape;1932;p70"/>
          <p:cNvSpPr txBox="1">
            <a:spLocks noGrp="1"/>
          </p:cNvSpPr>
          <p:nvPr>
            <p:ph type="ctrTitle"/>
          </p:nvPr>
        </p:nvSpPr>
        <p:spPr>
          <a:xfrm flipH="1">
            <a:off x="4531700" y="1268385"/>
            <a:ext cx="38520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lt1"/>
                </a:solidFill>
              </a:rPr>
              <a:t>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933" name="Google Shape;1933;p70"/>
          <p:cNvGrpSpPr/>
          <p:nvPr/>
        </p:nvGrpSpPr>
        <p:grpSpPr>
          <a:xfrm rot="843092">
            <a:off x="3847497" y="3196582"/>
            <a:ext cx="351133" cy="228980"/>
            <a:chOff x="2140275" y="2983100"/>
            <a:chExt cx="351125" cy="228975"/>
          </a:xfrm>
        </p:grpSpPr>
        <p:sp>
          <p:nvSpPr>
            <p:cNvPr id="1934" name="Google Shape;1934;p70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0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0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0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70"/>
          <p:cNvGrpSpPr/>
          <p:nvPr/>
        </p:nvGrpSpPr>
        <p:grpSpPr>
          <a:xfrm rot="843092">
            <a:off x="2728465" y="705209"/>
            <a:ext cx="351933" cy="351133"/>
            <a:chOff x="2642925" y="1682900"/>
            <a:chExt cx="351925" cy="351125"/>
          </a:xfrm>
        </p:grpSpPr>
        <p:sp>
          <p:nvSpPr>
            <p:cNvPr id="1939" name="Google Shape;1939;p70"/>
            <p:cNvSpPr/>
            <p:nvPr/>
          </p:nvSpPr>
          <p:spPr>
            <a:xfrm>
              <a:off x="2872500" y="1771025"/>
              <a:ext cx="37125" cy="33425"/>
            </a:xfrm>
            <a:custGeom>
              <a:avLst/>
              <a:gdLst/>
              <a:ahLst/>
              <a:cxnLst/>
              <a:rect l="l" t="t" r="r" b="b"/>
              <a:pathLst>
                <a:path w="1485" h="1337" extrusionOk="0">
                  <a:moveTo>
                    <a:pt x="421" y="1"/>
                  </a:moveTo>
                  <a:cubicBezTo>
                    <a:pt x="321" y="1"/>
                    <a:pt x="218" y="17"/>
                    <a:pt x="114" y="53"/>
                  </a:cubicBezTo>
                  <a:cubicBezTo>
                    <a:pt x="114" y="53"/>
                    <a:pt x="134" y="638"/>
                    <a:pt x="1" y="1336"/>
                  </a:cubicBezTo>
                  <a:lnTo>
                    <a:pt x="1" y="1336"/>
                  </a:lnTo>
                  <a:cubicBezTo>
                    <a:pt x="18" y="1329"/>
                    <a:pt x="576" y="1207"/>
                    <a:pt x="1304" y="1188"/>
                  </a:cubicBezTo>
                  <a:cubicBezTo>
                    <a:pt x="1484" y="577"/>
                    <a:pt x="1011" y="1"/>
                    <a:pt x="421" y="1"/>
                  </a:cubicBezTo>
                  <a:close/>
                  <a:moveTo>
                    <a:pt x="1" y="1336"/>
                  </a:moveTo>
                  <a:cubicBezTo>
                    <a:pt x="1" y="1336"/>
                    <a:pt x="1" y="1336"/>
                    <a:pt x="1" y="1336"/>
                  </a:cubicBezTo>
                  <a:cubicBezTo>
                    <a:pt x="1" y="1336"/>
                    <a:pt x="1" y="1336"/>
                    <a:pt x="1" y="1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0"/>
            <p:cNvSpPr/>
            <p:nvPr/>
          </p:nvSpPr>
          <p:spPr>
            <a:xfrm>
              <a:off x="2642925" y="1941725"/>
              <a:ext cx="92300" cy="92300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" y="1"/>
                  </a:moveTo>
                  <a:lnTo>
                    <a:pt x="3691" y="3691"/>
                  </a:lnTo>
                  <a:cubicBezTo>
                    <a:pt x="3332" y="2634"/>
                    <a:pt x="3235" y="1417"/>
                    <a:pt x="3465" y="231"/>
                  </a:cubicBezTo>
                  <a:lnTo>
                    <a:pt x="3465" y="231"/>
                  </a:lnTo>
                  <a:cubicBezTo>
                    <a:pt x="3034" y="313"/>
                    <a:pt x="2600" y="352"/>
                    <a:pt x="2171" y="352"/>
                  </a:cubicBezTo>
                  <a:cubicBezTo>
                    <a:pt x="1415" y="352"/>
                    <a:pt x="675" y="2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0"/>
            <p:cNvSpPr/>
            <p:nvPr/>
          </p:nvSpPr>
          <p:spPr>
            <a:xfrm>
              <a:off x="2863150" y="1682900"/>
              <a:ext cx="131700" cy="129625"/>
            </a:xfrm>
            <a:custGeom>
              <a:avLst/>
              <a:gdLst/>
              <a:ahLst/>
              <a:cxnLst/>
              <a:rect l="l" t="t" r="r" b="b"/>
              <a:pathLst>
                <a:path w="5268" h="5185" extrusionOk="0">
                  <a:moveTo>
                    <a:pt x="1042" y="0"/>
                  </a:moveTo>
                  <a:cubicBezTo>
                    <a:pt x="441" y="0"/>
                    <a:pt x="98" y="277"/>
                    <a:pt x="1" y="847"/>
                  </a:cubicBezTo>
                  <a:cubicBezTo>
                    <a:pt x="20" y="878"/>
                    <a:pt x="328" y="1627"/>
                    <a:pt x="457" y="2731"/>
                  </a:cubicBezTo>
                  <a:cubicBezTo>
                    <a:pt x="564" y="2705"/>
                    <a:pt x="677" y="2694"/>
                    <a:pt x="791" y="2694"/>
                  </a:cubicBezTo>
                  <a:cubicBezTo>
                    <a:pt x="884" y="2694"/>
                    <a:pt x="979" y="2701"/>
                    <a:pt x="1073" y="2715"/>
                  </a:cubicBezTo>
                  <a:lnTo>
                    <a:pt x="1288" y="2099"/>
                  </a:lnTo>
                  <a:cubicBezTo>
                    <a:pt x="1338" y="1913"/>
                    <a:pt x="1509" y="1803"/>
                    <a:pt x="1684" y="1803"/>
                  </a:cubicBezTo>
                  <a:cubicBezTo>
                    <a:pt x="1725" y="1803"/>
                    <a:pt x="1767" y="1809"/>
                    <a:pt x="1807" y="1822"/>
                  </a:cubicBezTo>
                  <a:cubicBezTo>
                    <a:pt x="2033" y="1904"/>
                    <a:pt x="2146" y="2130"/>
                    <a:pt x="2084" y="2356"/>
                  </a:cubicBezTo>
                  <a:lnTo>
                    <a:pt x="1838" y="3055"/>
                  </a:lnTo>
                  <a:cubicBezTo>
                    <a:pt x="1971" y="3152"/>
                    <a:pt x="2084" y="3269"/>
                    <a:pt x="2197" y="3398"/>
                  </a:cubicBezTo>
                  <a:lnTo>
                    <a:pt x="2880" y="3152"/>
                  </a:lnTo>
                  <a:cubicBezTo>
                    <a:pt x="2921" y="3141"/>
                    <a:pt x="2963" y="3135"/>
                    <a:pt x="3004" y="3135"/>
                  </a:cubicBezTo>
                  <a:cubicBezTo>
                    <a:pt x="3185" y="3135"/>
                    <a:pt x="3350" y="3245"/>
                    <a:pt x="3414" y="3429"/>
                  </a:cubicBezTo>
                  <a:cubicBezTo>
                    <a:pt x="3480" y="3640"/>
                    <a:pt x="3367" y="3886"/>
                    <a:pt x="3157" y="3952"/>
                  </a:cubicBezTo>
                  <a:lnTo>
                    <a:pt x="2521" y="4163"/>
                  </a:lnTo>
                  <a:cubicBezTo>
                    <a:pt x="2556" y="4358"/>
                    <a:pt x="2556" y="4553"/>
                    <a:pt x="2521" y="4748"/>
                  </a:cubicBezTo>
                  <a:cubicBezTo>
                    <a:pt x="3609" y="4861"/>
                    <a:pt x="4343" y="5169"/>
                    <a:pt x="4389" y="5185"/>
                  </a:cubicBezTo>
                  <a:cubicBezTo>
                    <a:pt x="4912" y="5087"/>
                    <a:pt x="5236" y="4877"/>
                    <a:pt x="5236" y="4194"/>
                  </a:cubicBezTo>
                  <a:cubicBezTo>
                    <a:pt x="5236" y="3835"/>
                    <a:pt x="5107" y="3496"/>
                    <a:pt x="4877" y="3219"/>
                  </a:cubicBezTo>
                  <a:cubicBezTo>
                    <a:pt x="5267" y="2423"/>
                    <a:pt x="4780" y="1463"/>
                    <a:pt x="3886" y="1350"/>
                  </a:cubicBezTo>
                  <a:cubicBezTo>
                    <a:pt x="3800" y="669"/>
                    <a:pt x="3221" y="223"/>
                    <a:pt x="2598" y="223"/>
                  </a:cubicBezTo>
                  <a:cubicBezTo>
                    <a:pt x="2405" y="223"/>
                    <a:pt x="2206" y="266"/>
                    <a:pt x="2018" y="359"/>
                  </a:cubicBezTo>
                  <a:cubicBezTo>
                    <a:pt x="1756" y="129"/>
                    <a:pt x="1401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0"/>
            <p:cNvSpPr/>
            <p:nvPr/>
          </p:nvSpPr>
          <p:spPr>
            <a:xfrm>
              <a:off x="2645750" y="1718675"/>
              <a:ext cx="211775" cy="211050"/>
            </a:xfrm>
            <a:custGeom>
              <a:avLst/>
              <a:gdLst/>
              <a:ahLst/>
              <a:cxnLst/>
              <a:rect l="l" t="t" r="r" b="b"/>
              <a:pathLst>
                <a:path w="8471" h="8442" extrusionOk="0">
                  <a:moveTo>
                    <a:pt x="8014" y="1"/>
                  </a:moveTo>
                  <a:lnTo>
                    <a:pt x="1" y="8061"/>
                  </a:lnTo>
                  <a:cubicBezTo>
                    <a:pt x="630" y="8310"/>
                    <a:pt x="1343" y="8441"/>
                    <a:pt x="2071" y="8441"/>
                  </a:cubicBezTo>
                  <a:cubicBezTo>
                    <a:pt x="2585" y="8441"/>
                    <a:pt x="3106" y="8376"/>
                    <a:pt x="3610" y="8240"/>
                  </a:cubicBezTo>
                  <a:cubicBezTo>
                    <a:pt x="3984" y="7167"/>
                    <a:pt x="4636" y="6227"/>
                    <a:pt x="5431" y="5412"/>
                  </a:cubicBezTo>
                  <a:cubicBezTo>
                    <a:pt x="6227" y="4616"/>
                    <a:pt x="7156" y="4031"/>
                    <a:pt x="8162" y="3672"/>
                  </a:cubicBezTo>
                  <a:cubicBezTo>
                    <a:pt x="8470" y="2470"/>
                    <a:pt x="8404" y="1121"/>
                    <a:pt x="8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0"/>
            <p:cNvSpPr/>
            <p:nvPr/>
          </p:nvSpPr>
          <p:spPr>
            <a:xfrm>
              <a:off x="2746600" y="1821475"/>
              <a:ext cx="211675" cy="209725"/>
            </a:xfrm>
            <a:custGeom>
              <a:avLst/>
              <a:gdLst/>
              <a:ahLst/>
              <a:cxnLst/>
              <a:rect l="l" t="t" r="r" b="b"/>
              <a:pathLst>
                <a:path w="8467" h="8389" extrusionOk="0">
                  <a:moveTo>
                    <a:pt x="5135" y="1284"/>
                  </a:moveTo>
                  <a:cubicBezTo>
                    <a:pt x="5365" y="1284"/>
                    <a:pt x="5560" y="1479"/>
                    <a:pt x="5560" y="1706"/>
                  </a:cubicBezTo>
                  <a:cubicBezTo>
                    <a:pt x="5560" y="1936"/>
                    <a:pt x="5365" y="2115"/>
                    <a:pt x="5135" y="2115"/>
                  </a:cubicBezTo>
                  <a:cubicBezTo>
                    <a:pt x="4908" y="2115"/>
                    <a:pt x="4713" y="1936"/>
                    <a:pt x="4713" y="1706"/>
                  </a:cubicBezTo>
                  <a:cubicBezTo>
                    <a:pt x="4713" y="1479"/>
                    <a:pt x="4908" y="1284"/>
                    <a:pt x="5135" y="1284"/>
                  </a:cubicBezTo>
                  <a:close/>
                  <a:moveTo>
                    <a:pt x="3348" y="2618"/>
                  </a:moveTo>
                  <a:cubicBezTo>
                    <a:pt x="3590" y="2618"/>
                    <a:pt x="3769" y="2813"/>
                    <a:pt x="3769" y="3040"/>
                  </a:cubicBezTo>
                  <a:cubicBezTo>
                    <a:pt x="3769" y="3266"/>
                    <a:pt x="3590" y="3461"/>
                    <a:pt x="3348" y="3461"/>
                  </a:cubicBezTo>
                  <a:cubicBezTo>
                    <a:pt x="3122" y="3461"/>
                    <a:pt x="2942" y="3266"/>
                    <a:pt x="2942" y="3040"/>
                  </a:cubicBezTo>
                  <a:cubicBezTo>
                    <a:pt x="2942" y="2813"/>
                    <a:pt x="3122" y="2618"/>
                    <a:pt x="3348" y="2618"/>
                  </a:cubicBezTo>
                  <a:close/>
                  <a:moveTo>
                    <a:pt x="2014" y="4405"/>
                  </a:moveTo>
                  <a:cubicBezTo>
                    <a:pt x="2244" y="4405"/>
                    <a:pt x="2439" y="4585"/>
                    <a:pt x="2439" y="4811"/>
                  </a:cubicBezTo>
                  <a:cubicBezTo>
                    <a:pt x="2439" y="5057"/>
                    <a:pt x="2244" y="5236"/>
                    <a:pt x="2014" y="5236"/>
                  </a:cubicBezTo>
                  <a:cubicBezTo>
                    <a:pt x="1787" y="5236"/>
                    <a:pt x="1608" y="5057"/>
                    <a:pt x="1608" y="4811"/>
                  </a:cubicBezTo>
                  <a:cubicBezTo>
                    <a:pt x="1608" y="4585"/>
                    <a:pt x="1787" y="4405"/>
                    <a:pt x="2014" y="4405"/>
                  </a:cubicBezTo>
                  <a:close/>
                  <a:moveTo>
                    <a:pt x="6469" y="1"/>
                  </a:moveTo>
                  <a:cubicBezTo>
                    <a:pt x="4760" y="1"/>
                    <a:pt x="3250" y="633"/>
                    <a:pt x="1998" y="1901"/>
                  </a:cubicBezTo>
                  <a:cubicBezTo>
                    <a:pt x="648" y="3235"/>
                    <a:pt x="1" y="4764"/>
                    <a:pt x="32" y="6438"/>
                  </a:cubicBezTo>
                  <a:cubicBezTo>
                    <a:pt x="48" y="7347"/>
                    <a:pt x="274" y="8064"/>
                    <a:pt x="406" y="8388"/>
                  </a:cubicBezTo>
                  <a:lnTo>
                    <a:pt x="8466" y="325"/>
                  </a:lnTo>
                  <a:cubicBezTo>
                    <a:pt x="8111" y="196"/>
                    <a:pt x="7378" y="16"/>
                    <a:pt x="6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4" name="Google Shape;1944;p70"/>
          <p:cNvSpPr/>
          <p:nvPr/>
        </p:nvSpPr>
        <p:spPr>
          <a:xfrm>
            <a:off x="3460738" y="487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70"/>
          <p:cNvSpPr/>
          <p:nvPr/>
        </p:nvSpPr>
        <p:spPr>
          <a:xfrm>
            <a:off x="3552550" y="27962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70"/>
          <p:cNvSpPr/>
          <p:nvPr/>
        </p:nvSpPr>
        <p:spPr>
          <a:xfrm>
            <a:off x="8250350" y="4046194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70"/>
          <p:cNvSpPr/>
          <p:nvPr/>
        </p:nvSpPr>
        <p:spPr>
          <a:xfrm>
            <a:off x="3083225" y="11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916;p70"/>
          <p:cNvSpPr/>
          <p:nvPr/>
        </p:nvSpPr>
        <p:spPr>
          <a:xfrm rot="16200000" flipH="1">
            <a:off x="5438293" y="2746982"/>
            <a:ext cx="1861042" cy="2940175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744063" y="768599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</a:rPr>
              <a:t>System contents &amp; features</a:t>
            </a:r>
            <a:br>
              <a:rPr lang="en-US" sz="2400" dirty="0">
                <a:ln w="0"/>
                <a:solidFill>
                  <a:schemeClr val="tx1"/>
                </a:solidFill>
              </a:rPr>
            </a:br>
            <a:endParaRPr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087114"/>
              </p:ext>
            </p:extLst>
          </p:nvPr>
        </p:nvGraphicFramePr>
        <p:xfrm>
          <a:off x="419210" y="1345030"/>
          <a:ext cx="7704000" cy="2903190"/>
        </p:xfrm>
        <a:graphic>
          <a:graphicData uri="http://schemas.openxmlformats.org/drawingml/2006/table">
            <a:tbl>
              <a:tblPr>
                <a:noFill/>
                <a:tableStyleId>{D74AA6AD-E08C-4B93-A633-98912F1F4DC6}</a:tableStyleId>
              </a:tblPr>
              <a:tblGrid>
                <a:gridCol w="2619875"/>
                <a:gridCol w="5084125"/>
              </a:tblGrid>
              <a:tr h="880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b="1" dirty="0" smtClean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1) User page </a:t>
                      </a:r>
                    </a:p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2) User Register &amp; 3) User login</a:t>
                      </a:r>
                    </a:p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4) Book Table</a:t>
                      </a:r>
                    </a:p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5) Menu Card</a:t>
                      </a:r>
                    </a:p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6) User Feedback</a:t>
                      </a:r>
                    </a:p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7) Staff Login &amp; 8) Mark Presently</a:t>
                      </a:r>
                    </a:p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9) Take Order &amp; 9) Bill generation</a:t>
                      </a:r>
                    </a:p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10) Staff order &amp;  11) Admin login</a:t>
                      </a:r>
                    </a:p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12) Admin Dashboard </a:t>
                      </a:r>
                    </a:p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13) Employee list </a:t>
                      </a:r>
                    </a:p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14) Generate Salaries</a:t>
                      </a:r>
                    </a:p>
                    <a:p>
                      <a:r>
                        <a:rPr lang="en-IN" dirty="0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15) Feedback</a:t>
                      </a:r>
                    </a:p>
                    <a:p>
                      <a:pPr lvl="4" algn="l"/>
                      <a:endParaRPr lang="en-IN" sz="1050" dirty="0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" name="Google Shape;778;p41"/>
          <p:cNvSpPr/>
          <p:nvPr/>
        </p:nvSpPr>
        <p:spPr>
          <a:xfrm>
            <a:off x="4298067" y="192505"/>
            <a:ext cx="595991" cy="57609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/>
            <a:r>
              <a:rPr lang="e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endParaRPr lang="e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44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125111" y="214756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3412752" y="1445651"/>
            <a:ext cx="2585571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140130" y="385240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501" y="2128028"/>
            <a:ext cx="4793106" cy="2180094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/>
              <a:t>Tik</a:t>
            </a:r>
            <a:r>
              <a:rPr lang="en-US" dirty="0"/>
              <a:t> </a:t>
            </a:r>
            <a:r>
              <a:rPr lang="en-US" dirty="0" err="1"/>
              <a:t>Tok</a:t>
            </a:r>
            <a:r>
              <a:rPr lang="en-US" dirty="0"/>
              <a:t> Cafe is a web application.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Developed to automate day to day activity of the cafe.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dirty="0" err="1"/>
              <a:t>Tik</a:t>
            </a:r>
            <a:r>
              <a:rPr lang="en-US" dirty="0"/>
              <a:t> </a:t>
            </a:r>
            <a:r>
              <a:rPr lang="en-US" dirty="0" err="1"/>
              <a:t>Tok</a:t>
            </a:r>
            <a:r>
              <a:rPr lang="en-US" dirty="0"/>
              <a:t> Cafe system can be used by the staff ,manager , owner and also customer.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This system managing orders and billing will become easier and systematic to replace traditional system where all still using paper.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The main aim of developing this system is to help the cafe management to manage the cafe easily and quickly.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4"/>
          <p:cNvSpPr/>
          <p:nvPr/>
        </p:nvSpPr>
        <p:spPr>
          <a:xfrm>
            <a:off x="636423" y="2244297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/>
          <p:nvPr/>
        </p:nvSpPr>
        <p:spPr>
          <a:xfrm>
            <a:off x="5016719" y="2265130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2840543" y="2225147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/>
          <p:nvPr/>
        </p:nvSpPr>
        <p:spPr>
          <a:xfrm>
            <a:off x="3471713" y="1890545"/>
            <a:ext cx="281400" cy="28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4"/>
          <p:cNvSpPr/>
          <p:nvPr/>
        </p:nvSpPr>
        <p:spPr>
          <a:xfrm>
            <a:off x="4452950" y="1985944"/>
            <a:ext cx="240000" cy="24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4"/>
          <p:cNvSpPr/>
          <p:nvPr/>
        </p:nvSpPr>
        <p:spPr>
          <a:xfrm>
            <a:off x="6373944" y="1971675"/>
            <a:ext cx="268500" cy="26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4"/>
          <p:cNvSpPr txBox="1">
            <a:spLocks noGrp="1"/>
          </p:cNvSpPr>
          <p:nvPr>
            <p:ph type="title"/>
          </p:nvPr>
        </p:nvSpPr>
        <p:spPr>
          <a:xfrm>
            <a:off x="514515" y="-5029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Existing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System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899" name="Google Shape;899;p44"/>
          <p:cNvCxnSpPr/>
          <p:nvPr/>
        </p:nvCxnSpPr>
        <p:spPr>
          <a:xfrm>
            <a:off x="1195923" y="2503112"/>
            <a:ext cx="167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44"/>
          <p:cNvCxnSpPr/>
          <p:nvPr/>
        </p:nvCxnSpPr>
        <p:spPr>
          <a:xfrm>
            <a:off x="3335819" y="2517750"/>
            <a:ext cx="168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1" name="Google Shape;901;p44"/>
          <p:cNvCxnSpPr/>
          <p:nvPr/>
        </p:nvCxnSpPr>
        <p:spPr>
          <a:xfrm flipV="1">
            <a:off x="5196991" y="2512003"/>
            <a:ext cx="2181894" cy="1028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2" name="Google Shape;902;p44"/>
          <p:cNvGrpSpPr/>
          <p:nvPr/>
        </p:nvGrpSpPr>
        <p:grpSpPr>
          <a:xfrm>
            <a:off x="5078173" y="2335900"/>
            <a:ext cx="351125" cy="351150"/>
            <a:chOff x="3155750" y="2281025"/>
            <a:chExt cx="351125" cy="351150"/>
          </a:xfrm>
        </p:grpSpPr>
        <p:sp>
          <p:nvSpPr>
            <p:cNvPr id="903" name="Google Shape;903;p44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44"/>
          <p:cNvGrpSpPr/>
          <p:nvPr/>
        </p:nvGrpSpPr>
        <p:grpSpPr>
          <a:xfrm>
            <a:off x="2914020" y="2305945"/>
            <a:ext cx="351125" cy="323675"/>
            <a:chOff x="2642925" y="2294725"/>
            <a:chExt cx="351125" cy="323675"/>
          </a:xfrm>
        </p:grpSpPr>
        <p:sp>
          <p:nvSpPr>
            <p:cNvPr id="909" name="Google Shape;909;p44"/>
            <p:cNvSpPr/>
            <p:nvPr/>
          </p:nvSpPr>
          <p:spPr>
            <a:xfrm>
              <a:off x="2642925" y="2577325"/>
              <a:ext cx="351125" cy="41075"/>
            </a:xfrm>
            <a:custGeom>
              <a:avLst/>
              <a:gdLst/>
              <a:ahLst/>
              <a:cxnLst/>
              <a:rect l="l" t="t" r="r" b="b"/>
              <a:pathLst>
                <a:path w="14045" h="1643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237"/>
                  </a:lnTo>
                  <a:cubicBezTo>
                    <a:pt x="1" y="1464"/>
                    <a:pt x="196" y="1643"/>
                    <a:pt x="422" y="1643"/>
                  </a:cubicBezTo>
                  <a:lnTo>
                    <a:pt x="13639" y="1643"/>
                  </a:lnTo>
                  <a:cubicBezTo>
                    <a:pt x="13866" y="1643"/>
                    <a:pt x="14045" y="1464"/>
                    <a:pt x="14045" y="1237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2752275" y="2294725"/>
              <a:ext cx="182100" cy="135700"/>
            </a:xfrm>
            <a:custGeom>
              <a:avLst/>
              <a:gdLst/>
              <a:ahLst/>
              <a:cxnLst/>
              <a:rect l="l" t="t" r="r" b="b"/>
              <a:pathLst>
                <a:path w="7284" h="5428" extrusionOk="0">
                  <a:moveTo>
                    <a:pt x="5722" y="0"/>
                  </a:moveTo>
                  <a:cubicBezTo>
                    <a:pt x="5616" y="0"/>
                    <a:pt x="5510" y="40"/>
                    <a:pt x="5430" y="120"/>
                  </a:cubicBezTo>
                  <a:lnTo>
                    <a:pt x="2567" y="2999"/>
                  </a:lnTo>
                  <a:lnTo>
                    <a:pt x="359" y="3518"/>
                  </a:lnTo>
                  <a:cubicBezTo>
                    <a:pt x="144" y="3584"/>
                    <a:pt x="0" y="3795"/>
                    <a:pt x="66" y="4021"/>
                  </a:cubicBezTo>
                  <a:cubicBezTo>
                    <a:pt x="113" y="4201"/>
                    <a:pt x="277" y="4329"/>
                    <a:pt x="456" y="4329"/>
                  </a:cubicBezTo>
                  <a:cubicBezTo>
                    <a:pt x="465" y="4329"/>
                    <a:pt x="472" y="4330"/>
                    <a:pt x="480" y="4330"/>
                  </a:cubicBezTo>
                  <a:cubicBezTo>
                    <a:pt x="529" y="4330"/>
                    <a:pt x="619" y="4315"/>
                    <a:pt x="1447" y="4103"/>
                  </a:cubicBezTo>
                  <a:lnTo>
                    <a:pt x="1447" y="4103"/>
                  </a:lnTo>
                  <a:lnTo>
                    <a:pt x="827" y="4739"/>
                  </a:lnTo>
                  <a:cubicBezTo>
                    <a:pt x="667" y="4883"/>
                    <a:pt x="667" y="5145"/>
                    <a:pt x="827" y="5305"/>
                  </a:cubicBezTo>
                  <a:cubicBezTo>
                    <a:pt x="909" y="5387"/>
                    <a:pt x="1015" y="5428"/>
                    <a:pt x="1121" y="5428"/>
                  </a:cubicBezTo>
                  <a:cubicBezTo>
                    <a:pt x="1227" y="5428"/>
                    <a:pt x="1332" y="5387"/>
                    <a:pt x="1412" y="5305"/>
                  </a:cubicBezTo>
                  <a:lnTo>
                    <a:pt x="2992" y="3744"/>
                  </a:lnTo>
                  <a:lnTo>
                    <a:pt x="6925" y="2788"/>
                  </a:lnTo>
                  <a:cubicBezTo>
                    <a:pt x="7135" y="2738"/>
                    <a:pt x="7283" y="2511"/>
                    <a:pt x="7217" y="2281"/>
                  </a:cubicBezTo>
                  <a:cubicBezTo>
                    <a:pt x="7173" y="2100"/>
                    <a:pt x="6999" y="1979"/>
                    <a:pt x="6817" y="1979"/>
                  </a:cubicBezTo>
                  <a:cubicBezTo>
                    <a:pt x="6788" y="1979"/>
                    <a:pt x="6759" y="1982"/>
                    <a:pt x="6729" y="1989"/>
                  </a:cubicBezTo>
                  <a:lnTo>
                    <a:pt x="4096" y="2625"/>
                  </a:lnTo>
                  <a:lnTo>
                    <a:pt x="6016" y="705"/>
                  </a:lnTo>
                  <a:cubicBezTo>
                    <a:pt x="6176" y="545"/>
                    <a:pt x="6176" y="284"/>
                    <a:pt x="6016" y="120"/>
                  </a:cubicBezTo>
                  <a:cubicBezTo>
                    <a:pt x="5934" y="40"/>
                    <a:pt x="5827" y="0"/>
                    <a:pt x="5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2753425" y="2431825"/>
              <a:ext cx="130525" cy="124750"/>
            </a:xfrm>
            <a:custGeom>
              <a:avLst/>
              <a:gdLst/>
              <a:ahLst/>
              <a:cxnLst/>
              <a:rect l="l" t="t" r="r" b="b"/>
              <a:pathLst>
                <a:path w="5221" h="4990" extrusionOk="0">
                  <a:moveTo>
                    <a:pt x="2603" y="0"/>
                  </a:moveTo>
                  <a:cubicBezTo>
                    <a:pt x="2459" y="0"/>
                    <a:pt x="2310" y="98"/>
                    <a:pt x="2244" y="230"/>
                  </a:cubicBezTo>
                  <a:cubicBezTo>
                    <a:pt x="1905" y="913"/>
                    <a:pt x="1" y="1170"/>
                    <a:pt x="1" y="3039"/>
                  </a:cubicBezTo>
                  <a:cubicBezTo>
                    <a:pt x="1" y="3659"/>
                    <a:pt x="293" y="4178"/>
                    <a:pt x="832" y="4537"/>
                  </a:cubicBezTo>
                  <a:cubicBezTo>
                    <a:pt x="1288" y="4830"/>
                    <a:pt x="1905" y="4990"/>
                    <a:pt x="2603" y="4990"/>
                  </a:cubicBezTo>
                  <a:cubicBezTo>
                    <a:pt x="3301" y="4990"/>
                    <a:pt x="3921" y="4830"/>
                    <a:pt x="4390" y="4537"/>
                  </a:cubicBezTo>
                  <a:cubicBezTo>
                    <a:pt x="4928" y="4178"/>
                    <a:pt x="5221" y="3659"/>
                    <a:pt x="5221" y="3039"/>
                  </a:cubicBezTo>
                  <a:cubicBezTo>
                    <a:pt x="5221" y="1791"/>
                    <a:pt x="4343" y="1252"/>
                    <a:pt x="3726" y="862"/>
                  </a:cubicBezTo>
                  <a:cubicBezTo>
                    <a:pt x="3707" y="847"/>
                    <a:pt x="3691" y="831"/>
                    <a:pt x="3676" y="831"/>
                  </a:cubicBezTo>
                  <a:cubicBezTo>
                    <a:pt x="3886" y="1268"/>
                    <a:pt x="4081" y="1642"/>
                    <a:pt x="4081" y="2196"/>
                  </a:cubicBezTo>
                  <a:cubicBezTo>
                    <a:pt x="4081" y="2423"/>
                    <a:pt x="3902" y="2602"/>
                    <a:pt x="3676" y="2602"/>
                  </a:cubicBezTo>
                  <a:cubicBezTo>
                    <a:pt x="3449" y="2602"/>
                    <a:pt x="3270" y="2423"/>
                    <a:pt x="3270" y="2196"/>
                  </a:cubicBezTo>
                  <a:cubicBezTo>
                    <a:pt x="3270" y="1463"/>
                    <a:pt x="2603" y="991"/>
                    <a:pt x="2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2657575" y="2431825"/>
              <a:ext cx="96375" cy="124900"/>
            </a:xfrm>
            <a:custGeom>
              <a:avLst/>
              <a:gdLst/>
              <a:ahLst/>
              <a:cxnLst/>
              <a:rect l="l" t="t" r="r" b="b"/>
              <a:pathLst>
                <a:path w="3855" h="4996" extrusionOk="0">
                  <a:moveTo>
                    <a:pt x="2602" y="0"/>
                  </a:moveTo>
                  <a:cubicBezTo>
                    <a:pt x="2602" y="991"/>
                    <a:pt x="1951" y="1463"/>
                    <a:pt x="1951" y="2196"/>
                  </a:cubicBezTo>
                  <a:cubicBezTo>
                    <a:pt x="1951" y="2423"/>
                    <a:pt x="1756" y="2602"/>
                    <a:pt x="1529" y="2602"/>
                  </a:cubicBezTo>
                  <a:cubicBezTo>
                    <a:pt x="1299" y="2602"/>
                    <a:pt x="1124" y="2423"/>
                    <a:pt x="1124" y="2196"/>
                  </a:cubicBezTo>
                  <a:cubicBezTo>
                    <a:pt x="1124" y="1642"/>
                    <a:pt x="1334" y="1252"/>
                    <a:pt x="1545" y="831"/>
                  </a:cubicBezTo>
                  <a:cubicBezTo>
                    <a:pt x="1529" y="831"/>
                    <a:pt x="1514" y="847"/>
                    <a:pt x="1494" y="862"/>
                  </a:cubicBezTo>
                  <a:cubicBezTo>
                    <a:pt x="862" y="1252"/>
                    <a:pt x="0" y="1791"/>
                    <a:pt x="0" y="3039"/>
                  </a:cubicBezTo>
                  <a:cubicBezTo>
                    <a:pt x="0" y="3659"/>
                    <a:pt x="293" y="4178"/>
                    <a:pt x="831" y="4537"/>
                  </a:cubicBezTo>
                  <a:cubicBezTo>
                    <a:pt x="1316" y="4854"/>
                    <a:pt x="1972" y="4996"/>
                    <a:pt x="2604" y="4996"/>
                  </a:cubicBezTo>
                  <a:cubicBezTo>
                    <a:pt x="3008" y="4996"/>
                    <a:pt x="3403" y="4938"/>
                    <a:pt x="3737" y="4830"/>
                  </a:cubicBezTo>
                  <a:cubicBezTo>
                    <a:pt x="3269" y="4358"/>
                    <a:pt x="3008" y="3722"/>
                    <a:pt x="3008" y="3039"/>
                  </a:cubicBezTo>
                  <a:cubicBezTo>
                    <a:pt x="3008" y="2243"/>
                    <a:pt x="3285" y="1529"/>
                    <a:pt x="3854" y="944"/>
                  </a:cubicBezTo>
                  <a:cubicBezTo>
                    <a:pt x="3511" y="718"/>
                    <a:pt x="3105" y="488"/>
                    <a:pt x="2977" y="230"/>
                  </a:cubicBezTo>
                  <a:cubicBezTo>
                    <a:pt x="2895" y="98"/>
                    <a:pt x="2762" y="0"/>
                    <a:pt x="2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2883150" y="2431825"/>
              <a:ext cx="96675" cy="124900"/>
            </a:xfrm>
            <a:custGeom>
              <a:avLst/>
              <a:gdLst/>
              <a:ahLst/>
              <a:cxnLst/>
              <a:rect l="l" t="t" r="r" b="b"/>
              <a:pathLst>
                <a:path w="3867" h="4996" extrusionOk="0">
                  <a:moveTo>
                    <a:pt x="1268" y="0"/>
                  </a:moveTo>
                  <a:cubicBezTo>
                    <a:pt x="1104" y="0"/>
                    <a:pt x="956" y="98"/>
                    <a:pt x="894" y="230"/>
                  </a:cubicBezTo>
                  <a:cubicBezTo>
                    <a:pt x="761" y="488"/>
                    <a:pt x="355" y="718"/>
                    <a:pt x="0" y="944"/>
                  </a:cubicBezTo>
                  <a:cubicBezTo>
                    <a:pt x="566" y="1529"/>
                    <a:pt x="843" y="2243"/>
                    <a:pt x="843" y="3039"/>
                  </a:cubicBezTo>
                  <a:cubicBezTo>
                    <a:pt x="843" y="3722"/>
                    <a:pt x="586" y="4358"/>
                    <a:pt x="129" y="4830"/>
                  </a:cubicBezTo>
                  <a:cubicBezTo>
                    <a:pt x="459" y="4938"/>
                    <a:pt x="851" y="4996"/>
                    <a:pt x="1253" y="4996"/>
                  </a:cubicBezTo>
                  <a:cubicBezTo>
                    <a:pt x="1884" y="4996"/>
                    <a:pt x="2542" y="4854"/>
                    <a:pt x="3039" y="4537"/>
                  </a:cubicBezTo>
                  <a:cubicBezTo>
                    <a:pt x="3574" y="4178"/>
                    <a:pt x="3866" y="3659"/>
                    <a:pt x="3866" y="3039"/>
                  </a:cubicBezTo>
                  <a:cubicBezTo>
                    <a:pt x="3866" y="1791"/>
                    <a:pt x="3004" y="1252"/>
                    <a:pt x="2372" y="862"/>
                  </a:cubicBezTo>
                  <a:cubicBezTo>
                    <a:pt x="2357" y="847"/>
                    <a:pt x="2341" y="831"/>
                    <a:pt x="2322" y="831"/>
                  </a:cubicBezTo>
                  <a:cubicBezTo>
                    <a:pt x="2552" y="1268"/>
                    <a:pt x="2747" y="1642"/>
                    <a:pt x="2747" y="2196"/>
                  </a:cubicBezTo>
                  <a:cubicBezTo>
                    <a:pt x="2747" y="2423"/>
                    <a:pt x="2552" y="2602"/>
                    <a:pt x="2322" y="2602"/>
                  </a:cubicBezTo>
                  <a:cubicBezTo>
                    <a:pt x="2095" y="2602"/>
                    <a:pt x="1916" y="2423"/>
                    <a:pt x="1916" y="2196"/>
                  </a:cubicBezTo>
                  <a:cubicBezTo>
                    <a:pt x="1916" y="1463"/>
                    <a:pt x="1268" y="991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4"/>
          <p:cNvGrpSpPr/>
          <p:nvPr/>
        </p:nvGrpSpPr>
        <p:grpSpPr>
          <a:xfrm>
            <a:off x="732230" y="2348484"/>
            <a:ext cx="351125" cy="351125"/>
            <a:chOff x="2140275" y="1682900"/>
            <a:chExt cx="351125" cy="351125"/>
          </a:xfrm>
        </p:grpSpPr>
        <p:sp>
          <p:nvSpPr>
            <p:cNvPr id="915" name="Google Shape;915;p44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44"/>
          <p:cNvSpPr/>
          <p:nvPr/>
        </p:nvSpPr>
        <p:spPr>
          <a:xfrm>
            <a:off x="731925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4"/>
          <p:cNvSpPr/>
          <p:nvPr/>
        </p:nvSpPr>
        <p:spPr>
          <a:xfrm>
            <a:off x="8283063" y="3931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4"/>
          <p:cNvSpPr/>
          <p:nvPr/>
        </p:nvSpPr>
        <p:spPr>
          <a:xfrm>
            <a:off x="7502050" y="44937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788093" y="1037054"/>
            <a:ext cx="57696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At present the cafe management manages their day to day transactions where a waiter has to go at each table and takes the order, And give to the chief and then must be passed to cashier 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During </a:t>
            </a:r>
            <a:r>
              <a:rPr lang="en-US" dirty="0">
                <a:solidFill>
                  <a:schemeClr val="tx1"/>
                </a:solidFill>
              </a:rPr>
              <a:t>this process it takes lots of time and customer must wait till the process.</a:t>
            </a:r>
          </a:p>
        </p:txBody>
      </p:sp>
      <p:grpSp>
        <p:nvGrpSpPr>
          <p:cNvPr id="52" name="Google Shape;956;p45"/>
          <p:cNvGrpSpPr/>
          <p:nvPr/>
        </p:nvGrpSpPr>
        <p:grpSpPr>
          <a:xfrm>
            <a:off x="6951100" y="1984775"/>
            <a:ext cx="275525" cy="351125"/>
            <a:chOff x="3696250" y="3543075"/>
            <a:chExt cx="275525" cy="351125"/>
          </a:xfrm>
        </p:grpSpPr>
        <p:sp>
          <p:nvSpPr>
            <p:cNvPr id="53" name="Google Shape;957;p45"/>
            <p:cNvSpPr/>
            <p:nvPr/>
          </p:nvSpPr>
          <p:spPr>
            <a:xfrm>
              <a:off x="3740125" y="3698125"/>
              <a:ext cx="187775" cy="196075"/>
            </a:xfrm>
            <a:custGeom>
              <a:avLst/>
              <a:gdLst/>
              <a:ahLst/>
              <a:cxnLst/>
              <a:rect l="l" t="t" r="r" b="b"/>
              <a:pathLst>
                <a:path w="7511" h="7843" extrusionOk="0">
                  <a:moveTo>
                    <a:pt x="3757" y="1"/>
                  </a:moveTo>
                  <a:cubicBezTo>
                    <a:pt x="1417" y="1"/>
                    <a:pt x="227" y="1038"/>
                    <a:pt x="180" y="1073"/>
                  </a:cubicBezTo>
                  <a:cubicBezTo>
                    <a:pt x="32" y="1202"/>
                    <a:pt x="1" y="1413"/>
                    <a:pt x="98" y="1577"/>
                  </a:cubicBezTo>
                  <a:lnTo>
                    <a:pt x="3399" y="7623"/>
                  </a:lnTo>
                  <a:cubicBezTo>
                    <a:pt x="3480" y="7770"/>
                    <a:pt x="3623" y="7843"/>
                    <a:pt x="3763" y="7843"/>
                  </a:cubicBezTo>
                  <a:cubicBezTo>
                    <a:pt x="3903" y="7843"/>
                    <a:pt x="4040" y="7770"/>
                    <a:pt x="4112" y="7623"/>
                  </a:cubicBezTo>
                  <a:lnTo>
                    <a:pt x="7428" y="1577"/>
                  </a:lnTo>
                  <a:cubicBezTo>
                    <a:pt x="7510" y="1413"/>
                    <a:pt x="7479" y="1202"/>
                    <a:pt x="7331" y="1073"/>
                  </a:cubicBezTo>
                  <a:cubicBezTo>
                    <a:pt x="7284" y="1038"/>
                    <a:pt x="6114" y="1"/>
                    <a:pt x="3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58;p45"/>
            <p:cNvSpPr/>
            <p:nvPr/>
          </p:nvSpPr>
          <p:spPr>
            <a:xfrm>
              <a:off x="3697500" y="3543075"/>
              <a:ext cx="273500" cy="71300"/>
            </a:xfrm>
            <a:custGeom>
              <a:avLst/>
              <a:gdLst/>
              <a:ahLst/>
              <a:cxnLst/>
              <a:rect l="l" t="t" r="r" b="b"/>
              <a:pathLst>
                <a:path w="10940" h="2852" extrusionOk="0">
                  <a:moveTo>
                    <a:pt x="5469" y="1"/>
                  </a:moveTo>
                  <a:cubicBezTo>
                    <a:pt x="3998" y="1"/>
                    <a:pt x="2527" y="431"/>
                    <a:pt x="1284" y="1291"/>
                  </a:cubicBezTo>
                  <a:cubicBezTo>
                    <a:pt x="633" y="1747"/>
                    <a:pt x="196" y="2204"/>
                    <a:pt x="1" y="2446"/>
                  </a:cubicBezTo>
                  <a:cubicBezTo>
                    <a:pt x="910" y="2477"/>
                    <a:pt x="1737" y="2610"/>
                    <a:pt x="2470" y="2851"/>
                  </a:cubicBezTo>
                  <a:cubicBezTo>
                    <a:pt x="2632" y="2165"/>
                    <a:pt x="3242" y="1702"/>
                    <a:pt x="3917" y="1702"/>
                  </a:cubicBezTo>
                  <a:cubicBezTo>
                    <a:pt x="4056" y="1702"/>
                    <a:pt x="4198" y="1722"/>
                    <a:pt x="4339" y="1763"/>
                  </a:cubicBezTo>
                  <a:cubicBezTo>
                    <a:pt x="4639" y="1429"/>
                    <a:pt x="5050" y="1263"/>
                    <a:pt x="5461" y="1263"/>
                  </a:cubicBezTo>
                  <a:cubicBezTo>
                    <a:pt x="5871" y="1263"/>
                    <a:pt x="6282" y="1429"/>
                    <a:pt x="6582" y="1763"/>
                  </a:cubicBezTo>
                  <a:cubicBezTo>
                    <a:pt x="6724" y="1722"/>
                    <a:pt x="6866" y="1702"/>
                    <a:pt x="7005" y="1702"/>
                  </a:cubicBezTo>
                  <a:cubicBezTo>
                    <a:pt x="7682" y="1702"/>
                    <a:pt x="8292" y="2165"/>
                    <a:pt x="8466" y="2851"/>
                  </a:cubicBezTo>
                  <a:cubicBezTo>
                    <a:pt x="9200" y="2610"/>
                    <a:pt x="10011" y="2477"/>
                    <a:pt x="10940" y="2446"/>
                  </a:cubicBezTo>
                  <a:cubicBezTo>
                    <a:pt x="10729" y="2204"/>
                    <a:pt x="10304" y="1747"/>
                    <a:pt x="9656" y="1291"/>
                  </a:cubicBezTo>
                  <a:cubicBezTo>
                    <a:pt x="8412" y="431"/>
                    <a:pt x="6940" y="1"/>
                    <a:pt x="5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9;p45"/>
            <p:cNvSpPr/>
            <p:nvPr/>
          </p:nvSpPr>
          <p:spPr>
            <a:xfrm>
              <a:off x="3778750" y="3595150"/>
              <a:ext cx="110925" cy="77750"/>
            </a:xfrm>
            <a:custGeom>
              <a:avLst/>
              <a:gdLst/>
              <a:ahLst/>
              <a:cxnLst/>
              <a:rect l="l" t="t" r="r" b="b"/>
              <a:pathLst>
                <a:path w="4437" h="3110" extrusionOk="0">
                  <a:moveTo>
                    <a:pt x="2218" y="1"/>
                  </a:moveTo>
                  <a:cubicBezTo>
                    <a:pt x="1978" y="1"/>
                    <a:pt x="1738" y="127"/>
                    <a:pt x="1608" y="378"/>
                  </a:cubicBezTo>
                  <a:cubicBezTo>
                    <a:pt x="1531" y="520"/>
                    <a:pt x="1390" y="597"/>
                    <a:pt x="1239" y="597"/>
                  </a:cubicBezTo>
                  <a:cubicBezTo>
                    <a:pt x="1167" y="597"/>
                    <a:pt x="1092" y="579"/>
                    <a:pt x="1023" y="542"/>
                  </a:cubicBezTo>
                  <a:cubicBezTo>
                    <a:pt x="915" y="475"/>
                    <a:pt x="797" y="445"/>
                    <a:pt x="681" y="445"/>
                  </a:cubicBezTo>
                  <a:cubicBezTo>
                    <a:pt x="345" y="445"/>
                    <a:pt x="24" y="702"/>
                    <a:pt x="1" y="1077"/>
                  </a:cubicBezTo>
                  <a:cubicBezTo>
                    <a:pt x="909" y="1517"/>
                    <a:pt x="1658" y="2185"/>
                    <a:pt x="2212" y="3109"/>
                  </a:cubicBezTo>
                  <a:cubicBezTo>
                    <a:pt x="2731" y="2247"/>
                    <a:pt x="3461" y="1549"/>
                    <a:pt x="4436" y="1077"/>
                  </a:cubicBezTo>
                  <a:cubicBezTo>
                    <a:pt x="4401" y="702"/>
                    <a:pt x="4086" y="445"/>
                    <a:pt x="3747" y="445"/>
                  </a:cubicBezTo>
                  <a:cubicBezTo>
                    <a:pt x="3630" y="445"/>
                    <a:pt x="3510" y="475"/>
                    <a:pt x="3398" y="542"/>
                  </a:cubicBezTo>
                  <a:cubicBezTo>
                    <a:pt x="3335" y="579"/>
                    <a:pt x="3263" y="597"/>
                    <a:pt x="3191" y="597"/>
                  </a:cubicBezTo>
                  <a:cubicBezTo>
                    <a:pt x="3042" y="597"/>
                    <a:pt x="2895" y="520"/>
                    <a:pt x="2829" y="378"/>
                  </a:cubicBezTo>
                  <a:cubicBezTo>
                    <a:pt x="2698" y="127"/>
                    <a:pt x="2458" y="1"/>
                    <a:pt x="2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60;p45"/>
            <p:cNvSpPr/>
            <p:nvPr/>
          </p:nvSpPr>
          <p:spPr>
            <a:xfrm>
              <a:off x="3696250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0" y="1"/>
                  </a:moveTo>
                  <a:lnTo>
                    <a:pt x="1689" y="3153"/>
                  </a:lnTo>
                  <a:cubicBezTo>
                    <a:pt x="2161" y="2845"/>
                    <a:pt x="3152" y="2291"/>
                    <a:pt x="4682" y="2146"/>
                  </a:cubicBezTo>
                  <a:cubicBezTo>
                    <a:pt x="3640" y="586"/>
                    <a:pt x="1884" y="3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61;p45"/>
            <p:cNvSpPr/>
            <p:nvPr/>
          </p:nvSpPr>
          <p:spPr>
            <a:xfrm>
              <a:off x="3854725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4682" y="1"/>
                  </a:moveTo>
                  <a:lnTo>
                    <a:pt x="4682" y="1"/>
                  </a:lnTo>
                  <a:cubicBezTo>
                    <a:pt x="2813" y="32"/>
                    <a:pt x="1058" y="586"/>
                    <a:pt x="0" y="2146"/>
                  </a:cubicBezTo>
                  <a:cubicBezTo>
                    <a:pt x="1530" y="2291"/>
                    <a:pt x="2536" y="2845"/>
                    <a:pt x="3008" y="3153"/>
                  </a:cubicBezTo>
                  <a:lnTo>
                    <a:pt x="4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935;p45"/>
          <p:cNvSpPr/>
          <p:nvPr/>
        </p:nvSpPr>
        <p:spPr>
          <a:xfrm>
            <a:off x="7205621" y="224438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956;p45"/>
          <p:cNvGrpSpPr/>
          <p:nvPr/>
        </p:nvGrpSpPr>
        <p:grpSpPr>
          <a:xfrm>
            <a:off x="7364287" y="2362095"/>
            <a:ext cx="275525" cy="351125"/>
            <a:chOff x="3696250" y="3543075"/>
            <a:chExt cx="275525" cy="351125"/>
          </a:xfrm>
        </p:grpSpPr>
        <p:sp>
          <p:nvSpPr>
            <p:cNvPr id="62" name="Google Shape;957;p45"/>
            <p:cNvSpPr/>
            <p:nvPr/>
          </p:nvSpPr>
          <p:spPr>
            <a:xfrm>
              <a:off x="3740125" y="3698125"/>
              <a:ext cx="187775" cy="196075"/>
            </a:xfrm>
            <a:custGeom>
              <a:avLst/>
              <a:gdLst/>
              <a:ahLst/>
              <a:cxnLst/>
              <a:rect l="l" t="t" r="r" b="b"/>
              <a:pathLst>
                <a:path w="7511" h="7843" extrusionOk="0">
                  <a:moveTo>
                    <a:pt x="3757" y="1"/>
                  </a:moveTo>
                  <a:cubicBezTo>
                    <a:pt x="1417" y="1"/>
                    <a:pt x="227" y="1038"/>
                    <a:pt x="180" y="1073"/>
                  </a:cubicBezTo>
                  <a:cubicBezTo>
                    <a:pt x="32" y="1202"/>
                    <a:pt x="1" y="1413"/>
                    <a:pt x="98" y="1577"/>
                  </a:cubicBezTo>
                  <a:lnTo>
                    <a:pt x="3399" y="7623"/>
                  </a:lnTo>
                  <a:cubicBezTo>
                    <a:pt x="3480" y="7770"/>
                    <a:pt x="3623" y="7843"/>
                    <a:pt x="3763" y="7843"/>
                  </a:cubicBezTo>
                  <a:cubicBezTo>
                    <a:pt x="3903" y="7843"/>
                    <a:pt x="4040" y="7770"/>
                    <a:pt x="4112" y="7623"/>
                  </a:cubicBezTo>
                  <a:lnTo>
                    <a:pt x="7428" y="1577"/>
                  </a:lnTo>
                  <a:cubicBezTo>
                    <a:pt x="7510" y="1413"/>
                    <a:pt x="7479" y="1202"/>
                    <a:pt x="7331" y="1073"/>
                  </a:cubicBezTo>
                  <a:cubicBezTo>
                    <a:pt x="7284" y="1038"/>
                    <a:pt x="6114" y="1"/>
                    <a:pt x="3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8;p45"/>
            <p:cNvSpPr/>
            <p:nvPr/>
          </p:nvSpPr>
          <p:spPr>
            <a:xfrm>
              <a:off x="3697500" y="3543075"/>
              <a:ext cx="273500" cy="71300"/>
            </a:xfrm>
            <a:custGeom>
              <a:avLst/>
              <a:gdLst/>
              <a:ahLst/>
              <a:cxnLst/>
              <a:rect l="l" t="t" r="r" b="b"/>
              <a:pathLst>
                <a:path w="10940" h="2852" extrusionOk="0">
                  <a:moveTo>
                    <a:pt x="5469" y="1"/>
                  </a:moveTo>
                  <a:cubicBezTo>
                    <a:pt x="3998" y="1"/>
                    <a:pt x="2527" y="431"/>
                    <a:pt x="1284" y="1291"/>
                  </a:cubicBezTo>
                  <a:cubicBezTo>
                    <a:pt x="633" y="1747"/>
                    <a:pt x="196" y="2204"/>
                    <a:pt x="1" y="2446"/>
                  </a:cubicBezTo>
                  <a:cubicBezTo>
                    <a:pt x="910" y="2477"/>
                    <a:pt x="1737" y="2610"/>
                    <a:pt x="2470" y="2851"/>
                  </a:cubicBezTo>
                  <a:cubicBezTo>
                    <a:pt x="2632" y="2165"/>
                    <a:pt x="3242" y="1702"/>
                    <a:pt x="3917" y="1702"/>
                  </a:cubicBezTo>
                  <a:cubicBezTo>
                    <a:pt x="4056" y="1702"/>
                    <a:pt x="4198" y="1722"/>
                    <a:pt x="4339" y="1763"/>
                  </a:cubicBezTo>
                  <a:cubicBezTo>
                    <a:pt x="4639" y="1429"/>
                    <a:pt x="5050" y="1263"/>
                    <a:pt x="5461" y="1263"/>
                  </a:cubicBezTo>
                  <a:cubicBezTo>
                    <a:pt x="5871" y="1263"/>
                    <a:pt x="6282" y="1429"/>
                    <a:pt x="6582" y="1763"/>
                  </a:cubicBezTo>
                  <a:cubicBezTo>
                    <a:pt x="6724" y="1722"/>
                    <a:pt x="6866" y="1702"/>
                    <a:pt x="7005" y="1702"/>
                  </a:cubicBezTo>
                  <a:cubicBezTo>
                    <a:pt x="7682" y="1702"/>
                    <a:pt x="8292" y="2165"/>
                    <a:pt x="8466" y="2851"/>
                  </a:cubicBezTo>
                  <a:cubicBezTo>
                    <a:pt x="9200" y="2610"/>
                    <a:pt x="10011" y="2477"/>
                    <a:pt x="10940" y="2446"/>
                  </a:cubicBezTo>
                  <a:cubicBezTo>
                    <a:pt x="10729" y="2204"/>
                    <a:pt x="10304" y="1747"/>
                    <a:pt x="9656" y="1291"/>
                  </a:cubicBezTo>
                  <a:cubicBezTo>
                    <a:pt x="8412" y="431"/>
                    <a:pt x="6940" y="1"/>
                    <a:pt x="5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9;p45"/>
            <p:cNvSpPr/>
            <p:nvPr/>
          </p:nvSpPr>
          <p:spPr>
            <a:xfrm>
              <a:off x="3778750" y="3595150"/>
              <a:ext cx="110925" cy="77750"/>
            </a:xfrm>
            <a:custGeom>
              <a:avLst/>
              <a:gdLst/>
              <a:ahLst/>
              <a:cxnLst/>
              <a:rect l="l" t="t" r="r" b="b"/>
              <a:pathLst>
                <a:path w="4437" h="3110" extrusionOk="0">
                  <a:moveTo>
                    <a:pt x="2218" y="1"/>
                  </a:moveTo>
                  <a:cubicBezTo>
                    <a:pt x="1978" y="1"/>
                    <a:pt x="1738" y="127"/>
                    <a:pt x="1608" y="378"/>
                  </a:cubicBezTo>
                  <a:cubicBezTo>
                    <a:pt x="1531" y="520"/>
                    <a:pt x="1390" y="597"/>
                    <a:pt x="1239" y="597"/>
                  </a:cubicBezTo>
                  <a:cubicBezTo>
                    <a:pt x="1167" y="597"/>
                    <a:pt x="1092" y="579"/>
                    <a:pt x="1023" y="542"/>
                  </a:cubicBezTo>
                  <a:cubicBezTo>
                    <a:pt x="915" y="475"/>
                    <a:pt x="797" y="445"/>
                    <a:pt x="681" y="445"/>
                  </a:cubicBezTo>
                  <a:cubicBezTo>
                    <a:pt x="345" y="445"/>
                    <a:pt x="24" y="702"/>
                    <a:pt x="1" y="1077"/>
                  </a:cubicBezTo>
                  <a:cubicBezTo>
                    <a:pt x="909" y="1517"/>
                    <a:pt x="1658" y="2185"/>
                    <a:pt x="2212" y="3109"/>
                  </a:cubicBezTo>
                  <a:cubicBezTo>
                    <a:pt x="2731" y="2247"/>
                    <a:pt x="3461" y="1549"/>
                    <a:pt x="4436" y="1077"/>
                  </a:cubicBezTo>
                  <a:cubicBezTo>
                    <a:pt x="4401" y="702"/>
                    <a:pt x="4086" y="445"/>
                    <a:pt x="3747" y="445"/>
                  </a:cubicBezTo>
                  <a:cubicBezTo>
                    <a:pt x="3630" y="445"/>
                    <a:pt x="3510" y="475"/>
                    <a:pt x="3398" y="542"/>
                  </a:cubicBezTo>
                  <a:cubicBezTo>
                    <a:pt x="3335" y="579"/>
                    <a:pt x="3263" y="597"/>
                    <a:pt x="3191" y="597"/>
                  </a:cubicBezTo>
                  <a:cubicBezTo>
                    <a:pt x="3042" y="597"/>
                    <a:pt x="2895" y="520"/>
                    <a:pt x="2829" y="378"/>
                  </a:cubicBezTo>
                  <a:cubicBezTo>
                    <a:pt x="2698" y="127"/>
                    <a:pt x="2458" y="1"/>
                    <a:pt x="2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60;p45"/>
            <p:cNvSpPr/>
            <p:nvPr/>
          </p:nvSpPr>
          <p:spPr>
            <a:xfrm>
              <a:off x="3696250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0" y="1"/>
                  </a:moveTo>
                  <a:lnTo>
                    <a:pt x="1689" y="3153"/>
                  </a:lnTo>
                  <a:cubicBezTo>
                    <a:pt x="2161" y="2845"/>
                    <a:pt x="3152" y="2291"/>
                    <a:pt x="4682" y="2146"/>
                  </a:cubicBezTo>
                  <a:cubicBezTo>
                    <a:pt x="3640" y="586"/>
                    <a:pt x="1884" y="3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61;p45"/>
            <p:cNvSpPr/>
            <p:nvPr/>
          </p:nvSpPr>
          <p:spPr>
            <a:xfrm>
              <a:off x="3854725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4682" y="1"/>
                  </a:moveTo>
                  <a:lnTo>
                    <a:pt x="4682" y="1"/>
                  </a:lnTo>
                  <a:cubicBezTo>
                    <a:pt x="2813" y="32"/>
                    <a:pt x="1058" y="586"/>
                    <a:pt x="0" y="2146"/>
                  </a:cubicBezTo>
                  <a:cubicBezTo>
                    <a:pt x="1530" y="2291"/>
                    <a:pt x="2536" y="2845"/>
                    <a:pt x="3008" y="3153"/>
                  </a:cubicBezTo>
                  <a:lnTo>
                    <a:pt x="4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66145" y="2977185"/>
            <a:ext cx="32111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n/>
                <a:solidFill>
                  <a:schemeClr val="accent4"/>
                </a:solidFill>
              </a:rPr>
              <a:t>Limitations Of </a:t>
            </a:r>
            <a:r>
              <a:rPr lang="en-US" sz="1600" b="1" dirty="0">
                <a:ln/>
                <a:solidFill>
                  <a:schemeClr val="bg1"/>
                </a:solidFill>
              </a:rPr>
              <a:t>Existing System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88506" y="3431875"/>
            <a:ext cx="55560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Existing system is completely depending on manual work </a:t>
            </a:r>
            <a:r>
              <a:rPr lang="en-US" dirty="0" err="1">
                <a:solidFill>
                  <a:schemeClr val="tx1"/>
                </a:solidFill>
              </a:rPr>
              <a:t>i.e</a:t>
            </a:r>
            <a:r>
              <a:rPr lang="en-US" dirty="0">
                <a:solidFill>
                  <a:schemeClr val="tx1"/>
                </a:solidFill>
              </a:rPr>
              <a:t> taking orders from customers passing it to kitchen and cash counter.</a:t>
            </a:r>
          </a:p>
          <a:p>
            <a:pPr marL="285750" lvl="0" indent="-285750" algn="just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Existing system is more time consuming.</a:t>
            </a:r>
          </a:p>
          <a:p>
            <a:pPr marL="285750" lvl="0" indent="-285750" algn="just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In existing system all the calculations are made manually.</a:t>
            </a:r>
          </a:p>
          <a:p>
            <a:pPr marL="285750" lvl="0" indent="-285750" algn="just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In Existing system user can book the table after reaching at cafe.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5"/>
          <p:cNvSpPr/>
          <p:nvPr/>
        </p:nvSpPr>
        <p:spPr>
          <a:xfrm>
            <a:off x="2405472" y="887159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5"/>
          <p:cNvSpPr/>
          <p:nvPr/>
        </p:nvSpPr>
        <p:spPr>
          <a:xfrm>
            <a:off x="6146624" y="86927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5"/>
          <p:cNvSpPr/>
          <p:nvPr/>
        </p:nvSpPr>
        <p:spPr>
          <a:xfrm>
            <a:off x="4292025" y="886075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5"/>
          <p:cNvSpPr/>
          <p:nvPr/>
        </p:nvSpPr>
        <p:spPr>
          <a:xfrm>
            <a:off x="2560700" y="2029941"/>
            <a:ext cx="152100" cy="152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5"/>
          <p:cNvSpPr/>
          <p:nvPr/>
        </p:nvSpPr>
        <p:spPr>
          <a:xfrm>
            <a:off x="4424850" y="1958825"/>
            <a:ext cx="294300" cy="2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5"/>
          <p:cNvSpPr/>
          <p:nvPr/>
        </p:nvSpPr>
        <p:spPr>
          <a:xfrm>
            <a:off x="6392243" y="1990975"/>
            <a:ext cx="230100" cy="23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5"/>
          <p:cNvSpPr txBox="1">
            <a:spLocks noGrp="1"/>
          </p:cNvSpPr>
          <p:nvPr>
            <p:ph type="title"/>
          </p:nvPr>
        </p:nvSpPr>
        <p:spPr>
          <a:xfrm>
            <a:off x="719775" y="242251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i="1" dirty="0" smtClean="0">
                <a:ln/>
                <a:solidFill>
                  <a:schemeClr val="bg1"/>
                </a:solidFill>
              </a:rPr>
              <a:t>Need</a:t>
            </a:r>
            <a:r>
              <a:rPr lang="en-US" sz="3200" i="1" dirty="0" smtClean="0">
                <a:ln/>
                <a:solidFill>
                  <a:schemeClr val="accent3"/>
                </a:solidFill>
              </a:rPr>
              <a:t> </a:t>
            </a:r>
            <a:r>
              <a:rPr lang="en-US" sz="3200" i="1" dirty="0">
                <a:ln/>
                <a:solidFill>
                  <a:schemeClr val="accent3"/>
                </a:solidFill>
              </a:rPr>
              <a:t>And </a:t>
            </a:r>
            <a:r>
              <a:rPr lang="en-US" sz="3200" i="1" dirty="0">
                <a:ln/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942" name="Google Shape;942;p45"/>
          <p:cNvSpPr txBox="1"/>
          <p:nvPr/>
        </p:nvSpPr>
        <p:spPr>
          <a:xfrm>
            <a:off x="1687163" y="2834175"/>
            <a:ext cx="1901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46" name="Google Shape;946;p45"/>
          <p:cNvSpPr txBox="1"/>
          <p:nvPr/>
        </p:nvSpPr>
        <p:spPr>
          <a:xfrm>
            <a:off x="1297763" y="1435405"/>
            <a:ext cx="6796967" cy="137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/>
                </a:solidFill>
              </a:rPr>
              <a:t>In </a:t>
            </a:r>
            <a:r>
              <a:rPr lang="en-US" sz="1600" dirty="0">
                <a:solidFill>
                  <a:schemeClr val="tx1"/>
                </a:solidFill>
              </a:rPr>
              <a:t>very short time , the collection will be obvious ,simple and sensible. It will help in all works relative to café management.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/>
                </a:solidFill>
              </a:rPr>
              <a:t>Our </a:t>
            </a:r>
            <a:r>
              <a:rPr lang="en-US" sz="1600" dirty="0">
                <a:solidFill>
                  <a:schemeClr val="tx1"/>
                </a:solidFill>
              </a:rPr>
              <a:t>project aims to computerize various processes of cafe.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47" name="Google Shape;947;p45"/>
          <p:cNvSpPr txBox="1"/>
          <p:nvPr/>
        </p:nvSpPr>
        <p:spPr>
          <a:xfrm>
            <a:off x="1716280" y="2496233"/>
            <a:ext cx="5780375" cy="170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 computer system the person has to fill various forms and number of copies of the forms can be easily generated at a time.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 computer system, it is not necessary to create the manifest but can directly print it, which saves our time.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It satisfies the user requirement.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easy to understand by user and operator. 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Has a good user interface</a:t>
            </a:r>
            <a:r>
              <a:rPr lang="en-US" dirty="0"/>
              <a:t>.</a:t>
            </a:r>
          </a:p>
        </p:txBody>
      </p:sp>
      <p:cxnSp>
        <p:nvCxnSpPr>
          <p:cNvPr id="948" name="Google Shape;948;p45"/>
          <p:cNvCxnSpPr/>
          <p:nvPr/>
        </p:nvCxnSpPr>
        <p:spPr>
          <a:xfrm rot="10800000">
            <a:off x="4670525" y="1154653"/>
            <a:ext cx="167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45"/>
          <p:cNvCxnSpPr/>
          <p:nvPr/>
        </p:nvCxnSpPr>
        <p:spPr>
          <a:xfrm rot="10800000">
            <a:off x="2659407" y="1166711"/>
            <a:ext cx="171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" name="Google Shape;950;p45"/>
          <p:cNvCxnSpPr/>
          <p:nvPr/>
        </p:nvCxnSpPr>
        <p:spPr>
          <a:xfrm rot="10800000">
            <a:off x="14063" y="1173964"/>
            <a:ext cx="256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1" name="Google Shape;951;p45"/>
          <p:cNvGrpSpPr/>
          <p:nvPr/>
        </p:nvGrpSpPr>
        <p:grpSpPr>
          <a:xfrm>
            <a:off x="6248574" y="977856"/>
            <a:ext cx="355600" cy="328000"/>
            <a:chOff x="4163600" y="4224300"/>
            <a:chExt cx="355600" cy="328000"/>
          </a:xfrm>
        </p:grpSpPr>
        <p:sp>
          <p:nvSpPr>
            <p:cNvPr id="952" name="Google Shape;952;p45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45"/>
          <p:cNvGrpSpPr/>
          <p:nvPr/>
        </p:nvGrpSpPr>
        <p:grpSpPr>
          <a:xfrm>
            <a:off x="2534451" y="1024274"/>
            <a:ext cx="275525" cy="351125"/>
            <a:chOff x="3696250" y="3543075"/>
            <a:chExt cx="275525" cy="351125"/>
          </a:xfrm>
        </p:grpSpPr>
        <p:sp>
          <p:nvSpPr>
            <p:cNvPr id="957" name="Google Shape;957;p45"/>
            <p:cNvSpPr/>
            <p:nvPr/>
          </p:nvSpPr>
          <p:spPr>
            <a:xfrm>
              <a:off x="3740125" y="3698125"/>
              <a:ext cx="187775" cy="196075"/>
            </a:xfrm>
            <a:custGeom>
              <a:avLst/>
              <a:gdLst/>
              <a:ahLst/>
              <a:cxnLst/>
              <a:rect l="l" t="t" r="r" b="b"/>
              <a:pathLst>
                <a:path w="7511" h="7843" extrusionOk="0">
                  <a:moveTo>
                    <a:pt x="3757" y="1"/>
                  </a:moveTo>
                  <a:cubicBezTo>
                    <a:pt x="1417" y="1"/>
                    <a:pt x="227" y="1038"/>
                    <a:pt x="180" y="1073"/>
                  </a:cubicBezTo>
                  <a:cubicBezTo>
                    <a:pt x="32" y="1202"/>
                    <a:pt x="1" y="1413"/>
                    <a:pt x="98" y="1577"/>
                  </a:cubicBezTo>
                  <a:lnTo>
                    <a:pt x="3399" y="7623"/>
                  </a:lnTo>
                  <a:cubicBezTo>
                    <a:pt x="3480" y="7770"/>
                    <a:pt x="3623" y="7843"/>
                    <a:pt x="3763" y="7843"/>
                  </a:cubicBezTo>
                  <a:cubicBezTo>
                    <a:pt x="3903" y="7843"/>
                    <a:pt x="4040" y="7770"/>
                    <a:pt x="4112" y="7623"/>
                  </a:cubicBezTo>
                  <a:lnTo>
                    <a:pt x="7428" y="1577"/>
                  </a:lnTo>
                  <a:cubicBezTo>
                    <a:pt x="7510" y="1413"/>
                    <a:pt x="7479" y="1202"/>
                    <a:pt x="7331" y="1073"/>
                  </a:cubicBezTo>
                  <a:cubicBezTo>
                    <a:pt x="7284" y="1038"/>
                    <a:pt x="6114" y="1"/>
                    <a:pt x="3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3697500" y="3543075"/>
              <a:ext cx="273500" cy="71300"/>
            </a:xfrm>
            <a:custGeom>
              <a:avLst/>
              <a:gdLst/>
              <a:ahLst/>
              <a:cxnLst/>
              <a:rect l="l" t="t" r="r" b="b"/>
              <a:pathLst>
                <a:path w="10940" h="2852" extrusionOk="0">
                  <a:moveTo>
                    <a:pt x="5469" y="1"/>
                  </a:moveTo>
                  <a:cubicBezTo>
                    <a:pt x="3998" y="1"/>
                    <a:pt x="2527" y="431"/>
                    <a:pt x="1284" y="1291"/>
                  </a:cubicBezTo>
                  <a:cubicBezTo>
                    <a:pt x="633" y="1747"/>
                    <a:pt x="196" y="2204"/>
                    <a:pt x="1" y="2446"/>
                  </a:cubicBezTo>
                  <a:cubicBezTo>
                    <a:pt x="910" y="2477"/>
                    <a:pt x="1737" y="2610"/>
                    <a:pt x="2470" y="2851"/>
                  </a:cubicBezTo>
                  <a:cubicBezTo>
                    <a:pt x="2632" y="2165"/>
                    <a:pt x="3242" y="1702"/>
                    <a:pt x="3917" y="1702"/>
                  </a:cubicBezTo>
                  <a:cubicBezTo>
                    <a:pt x="4056" y="1702"/>
                    <a:pt x="4198" y="1722"/>
                    <a:pt x="4339" y="1763"/>
                  </a:cubicBezTo>
                  <a:cubicBezTo>
                    <a:pt x="4639" y="1429"/>
                    <a:pt x="5050" y="1263"/>
                    <a:pt x="5461" y="1263"/>
                  </a:cubicBezTo>
                  <a:cubicBezTo>
                    <a:pt x="5871" y="1263"/>
                    <a:pt x="6282" y="1429"/>
                    <a:pt x="6582" y="1763"/>
                  </a:cubicBezTo>
                  <a:cubicBezTo>
                    <a:pt x="6724" y="1722"/>
                    <a:pt x="6866" y="1702"/>
                    <a:pt x="7005" y="1702"/>
                  </a:cubicBezTo>
                  <a:cubicBezTo>
                    <a:pt x="7682" y="1702"/>
                    <a:pt x="8292" y="2165"/>
                    <a:pt x="8466" y="2851"/>
                  </a:cubicBezTo>
                  <a:cubicBezTo>
                    <a:pt x="9200" y="2610"/>
                    <a:pt x="10011" y="2477"/>
                    <a:pt x="10940" y="2446"/>
                  </a:cubicBezTo>
                  <a:cubicBezTo>
                    <a:pt x="10729" y="2204"/>
                    <a:pt x="10304" y="1747"/>
                    <a:pt x="9656" y="1291"/>
                  </a:cubicBezTo>
                  <a:cubicBezTo>
                    <a:pt x="8412" y="431"/>
                    <a:pt x="6940" y="1"/>
                    <a:pt x="5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3778750" y="3595150"/>
              <a:ext cx="110925" cy="77750"/>
            </a:xfrm>
            <a:custGeom>
              <a:avLst/>
              <a:gdLst/>
              <a:ahLst/>
              <a:cxnLst/>
              <a:rect l="l" t="t" r="r" b="b"/>
              <a:pathLst>
                <a:path w="4437" h="3110" extrusionOk="0">
                  <a:moveTo>
                    <a:pt x="2218" y="1"/>
                  </a:moveTo>
                  <a:cubicBezTo>
                    <a:pt x="1978" y="1"/>
                    <a:pt x="1738" y="127"/>
                    <a:pt x="1608" y="378"/>
                  </a:cubicBezTo>
                  <a:cubicBezTo>
                    <a:pt x="1531" y="520"/>
                    <a:pt x="1390" y="597"/>
                    <a:pt x="1239" y="597"/>
                  </a:cubicBezTo>
                  <a:cubicBezTo>
                    <a:pt x="1167" y="597"/>
                    <a:pt x="1092" y="579"/>
                    <a:pt x="1023" y="542"/>
                  </a:cubicBezTo>
                  <a:cubicBezTo>
                    <a:pt x="915" y="475"/>
                    <a:pt x="797" y="445"/>
                    <a:pt x="681" y="445"/>
                  </a:cubicBezTo>
                  <a:cubicBezTo>
                    <a:pt x="345" y="445"/>
                    <a:pt x="24" y="702"/>
                    <a:pt x="1" y="1077"/>
                  </a:cubicBezTo>
                  <a:cubicBezTo>
                    <a:pt x="909" y="1517"/>
                    <a:pt x="1658" y="2185"/>
                    <a:pt x="2212" y="3109"/>
                  </a:cubicBezTo>
                  <a:cubicBezTo>
                    <a:pt x="2731" y="2247"/>
                    <a:pt x="3461" y="1549"/>
                    <a:pt x="4436" y="1077"/>
                  </a:cubicBezTo>
                  <a:cubicBezTo>
                    <a:pt x="4401" y="702"/>
                    <a:pt x="4086" y="445"/>
                    <a:pt x="3747" y="445"/>
                  </a:cubicBezTo>
                  <a:cubicBezTo>
                    <a:pt x="3630" y="445"/>
                    <a:pt x="3510" y="475"/>
                    <a:pt x="3398" y="542"/>
                  </a:cubicBezTo>
                  <a:cubicBezTo>
                    <a:pt x="3335" y="579"/>
                    <a:pt x="3263" y="597"/>
                    <a:pt x="3191" y="597"/>
                  </a:cubicBezTo>
                  <a:cubicBezTo>
                    <a:pt x="3042" y="597"/>
                    <a:pt x="2895" y="520"/>
                    <a:pt x="2829" y="378"/>
                  </a:cubicBezTo>
                  <a:cubicBezTo>
                    <a:pt x="2698" y="127"/>
                    <a:pt x="2458" y="1"/>
                    <a:pt x="2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3696250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0" y="1"/>
                  </a:moveTo>
                  <a:lnTo>
                    <a:pt x="1689" y="3153"/>
                  </a:lnTo>
                  <a:cubicBezTo>
                    <a:pt x="2161" y="2845"/>
                    <a:pt x="3152" y="2291"/>
                    <a:pt x="4682" y="2146"/>
                  </a:cubicBezTo>
                  <a:cubicBezTo>
                    <a:pt x="3640" y="586"/>
                    <a:pt x="1884" y="3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3854725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4682" y="1"/>
                  </a:moveTo>
                  <a:lnTo>
                    <a:pt x="4682" y="1"/>
                  </a:lnTo>
                  <a:cubicBezTo>
                    <a:pt x="2813" y="32"/>
                    <a:pt x="1058" y="586"/>
                    <a:pt x="0" y="2146"/>
                  </a:cubicBezTo>
                  <a:cubicBezTo>
                    <a:pt x="1530" y="2291"/>
                    <a:pt x="2536" y="2845"/>
                    <a:pt x="3008" y="3153"/>
                  </a:cubicBezTo>
                  <a:lnTo>
                    <a:pt x="4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45"/>
          <p:cNvGrpSpPr/>
          <p:nvPr/>
        </p:nvGrpSpPr>
        <p:grpSpPr>
          <a:xfrm>
            <a:off x="4437049" y="998401"/>
            <a:ext cx="320600" cy="351125"/>
            <a:chOff x="3171250" y="4212600"/>
            <a:chExt cx="320600" cy="351125"/>
          </a:xfrm>
        </p:grpSpPr>
        <p:sp>
          <p:nvSpPr>
            <p:cNvPr id="963" name="Google Shape;963;p45"/>
            <p:cNvSpPr/>
            <p:nvPr/>
          </p:nvSpPr>
          <p:spPr>
            <a:xfrm>
              <a:off x="3232600" y="4212600"/>
              <a:ext cx="197500" cy="76775"/>
            </a:xfrm>
            <a:custGeom>
              <a:avLst/>
              <a:gdLst/>
              <a:ahLst/>
              <a:cxnLst/>
              <a:rect l="l" t="t" r="r" b="b"/>
              <a:pathLst>
                <a:path w="7900" h="3071" extrusionOk="0">
                  <a:moveTo>
                    <a:pt x="3948" y="0"/>
                  </a:moveTo>
                  <a:cubicBezTo>
                    <a:pt x="1771" y="0"/>
                    <a:pt x="0" y="698"/>
                    <a:pt x="0" y="1541"/>
                  </a:cubicBezTo>
                  <a:cubicBezTo>
                    <a:pt x="0" y="2388"/>
                    <a:pt x="1771" y="3070"/>
                    <a:pt x="3948" y="3070"/>
                  </a:cubicBezTo>
                  <a:cubicBezTo>
                    <a:pt x="6144" y="3070"/>
                    <a:pt x="7900" y="2388"/>
                    <a:pt x="7900" y="1541"/>
                  </a:cubicBezTo>
                  <a:cubicBezTo>
                    <a:pt x="7900" y="698"/>
                    <a:pt x="6144" y="0"/>
                    <a:pt x="3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3171250" y="4275975"/>
              <a:ext cx="320600" cy="287750"/>
            </a:xfrm>
            <a:custGeom>
              <a:avLst/>
              <a:gdLst/>
              <a:ahLst/>
              <a:cxnLst/>
              <a:rect l="l" t="t" r="r" b="b"/>
              <a:pathLst>
                <a:path w="12824" h="11510" extrusionOk="0">
                  <a:moveTo>
                    <a:pt x="10791" y="3266"/>
                  </a:moveTo>
                  <a:cubicBezTo>
                    <a:pt x="10924" y="3414"/>
                    <a:pt x="11083" y="3527"/>
                    <a:pt x="11263" y="3590"/>
                  </a:cubicBezTo>
                  <a:lnTo>
                    <a:pt x="11263" y="7706"/>
                  </a:lnTo>
                  <a:lnTo>
                    <a:pt x="10338" y="7706"/>
                  </a:lnTo>
                  <a:lnTo>
                    <a:pt x="10338" y="7378"/>
                  </a:lnTo>
                  <a:cubicBezTo>
                    <a:pt x="10467" y="7315"/>
                    <a:pt x="10549" y="7167"/>
                    <a:pt x="10549" y="7023"/>
                  </a:cubicBezTo>
                  <a:cubicBezTo>
                    <a:pt x="10549" y="6793"/>
                    <a:pt x="10370" y="6598"/>
                    <a:pt x="10143" y="6598"/>
                  </a:cubicBezTo>
                  <a:lnTo>
                    <a:pt x="9702" y="6598"/>
                  </a:lnTo>
                  <a:cubicBezTo>
                    <a:pt x="9476" y="6598"/>
                    <a:pt x="9297" y="6793"/>
                    <a:pt x="9297" y="7023"/>
                  </a:cubicBezTo>
                  <a:cubicBezTo>
                    <a:pt x="9297" y="7167"/>
                    <a:pt x="9379" y="7315"/>
                    <a:pt x="9507" y="7378"/>
                  </a:cubicBezTo>
                  <a:lnTo>
                    <a:pt x="9507" y="7706"/>
                  </a:lnTo>
                  <a:lnTo>
                    <a:pt x="8353" y="7706"/>
                  </a:lnTo>
                  <a:lnTo>
                    <a:pt x="8353" y="7378"/>
                  </a:lnTo>
                  <a:cubicBezTo>
                    <a:pt x="8485" y="7315"/>
                    <a:pt x="8583" y="7167"/>
                    <a:pt x="8583" y="7023"/>
                  </a:cubicBezTo>
                  <a:cubicBezTo>
                    <a:pt x="8583" y="6793"/>
                    <a:pt x="8388" y="6598"/>
                    <a:pt x="8158" y="6598"/>
                  </a:cubicBezTo>
                  <a:lnTo>
                    <a:pt x="7721" y="6598"/>
                  </a:lnTo>
                  <a:cubicBezTo>
                    <a:pt x="7494" y="6598"/>
                    <a:pt x="7315" y="6793"/>
                    <a:pt x="7315" y="7023"/>
                  </a:cubicBezTo>
                  <a:cubicBezTo>
                    <a:pt x="7315" y="7167"/>
                    <a:pt x="7412" y="7315"/>
                    <a:pt x="7541" y="7378"/>
                  </a:cubicBezTo>
                  <a:lnTo>
                    <a:pt x="7541" y="7706"/>
                  </a:lnTo>
                  <a:lnTo>
                    <a:pt x="5950" y="7706"/>
                  </a:lnTo>
                  <a:lnTo>
                    <a:pt x="5950" y="6843"/>
                  </a:lnTo>
                  <a:cubicBezTo>
                    <a:pt x="5950" y="6613"/>
                    <a:pt x="5755" y="6438"/>
                    <a:pt x="5524" y="6438"/>
                  </a:cubicBezTo>
                  <a:lnTo>
                    <a:pt x="3964" y="6438"/>
                  </a:lnTo>
                  <a:lnTo>
                    <a:pt x="3964" y="6192"/>
                  </a:lnTo>
                  <a:cubicBezTo>
                    <a:pt x="3964" y="5966"/>
                    <a:pt x="3788" y="5786"/>
                    <a:pt x="3558" y="5786"/>
                  </a:cubicBezTo>
                  <a:cubicBezTo>
                    <a:pt x="3332" y="5786"/>
                    <a:pt x="3152" y="5966"/>
                    <a:pt x="3152" y="6192"/>
                  </a:cubicBezTo>
                  <a:lnTo>
                    <a:pt x="3152" y="6438"/>
                  </a:lnTo>
                  <a:lnTo>
                    <a:pt x="2680" y="6438"/>
                  </a:lnTo>
                  <a:cubicBezTo>
                    <a:pt x="2454" y="6438"/>
                    <a:pt x="2275" y="6613"/>
                    <a:pt x="2275" y="6843"/>
                  </a:cubicBezTo>
                  <a:lnTo>
                    <a:pt x="2275" y="7706"/>
                  </a:lnTo>
                  <a:lnTo>
                    <a:pt x="1561" y="7706"/>
                  </a:lnTo>
                  <a:lnTo>
                    <a:pt x="1561" y="3590"/>
                  </a:lnTo>
                  <a:cubicBezTo>
                    <a:pt x="1740" y="3527"/>
                    <a:pt x="1900" y="3414"/>
                    <a:pt x="2013" y="3266"/>
                  </a:cubicBezTo>
                  <a:cubicBezTo>
                    <a:pt x="2249" y="3535"/>
                    <a:pt x="2575" y="3670"/>
                    <a:pt x="2898" y="3670"/>
                  </a:cubicBezTo>
                  <a:cubicBezTo>
                    <a:pt x="3222" y="3670"/>
                    <a:pt x="3543" y="3535"/>
                    <a:pt x="3769" y="3266"/>
                  </a:cubicBezTo>
                  <a:cubicBezTo>
                    <a:pt x="4005" y="3535"/>
                    <a:pt x="4331" y="3670"/>
                    <a:pt x="4654" y="3670"/>
                  </a:cubicBezTo>
                  <a:cubicBezTo>
                    <a:pt x="4977" y="3670"/>
                    <a:pt x="5298" y="3535"/>
                    <a:pt x="5524" y="3266"/>
                  </a:cubicBezTo>
                  <a:cubicBezTo>
                    <a:pt x="5760" y="3535"/>
                    <a:pt x="6086" y="3670"/>
                    <a:pt x="6409" y="3670"/>
                  </a:cubicBezTo>
                  <a:cubicBezTo>
                    <a:pt x="6733" y="3670"/>
                    <a:pt x="7054" y="3535"/>
                    <a:pt x="7280" y="3266"/>
                  </a:cubicBezTo>
                  <a:cubicBezTo>
                    <a:pt x="7516" y="3535"/>
                    <a:pt x="7842" y="3670"/>
                    <a:pt x="8165" y="3670"/>
                  </a:cubicBezTo>
                  <a:cubicBezTo>
                    <a:pt x="8488" y="3670"/>
                    <a:pt x="8809" y="3535"/>
                    <a:pt x="9035" y="3266"/>
                  </a:cubicBezTo>
                  <a:cubicBezTo>
                    <a:pt x="9271" y="3535"/>
                    <a:pt x="9597" y="3670"/>
                    <a:pt x="9920" y="3670"/>
                  </a:cubicBezTo>
                  <a:cubicBezTo>
                    <a:pt x="10244" y="3670"/>
                    <a:pt x="10565" y="3535"/>
                    <a:pt x="10791" y="3266"/>
                  </a:cubicBezTo>
                  <a:close/>
                  <a:moveTo>
                    <a:pt x="1690" y="9200"/>
                  </a:moveTo>
                  <a:cubicBezTo>
                    <a:pt x="1916" y="9200"/>
                    <a:pt x="2095" y="9379"/>
                    <a:pt x="2095" y="9605"/>
                  </a:cubicBezTo>
                  <a:cubicBezTo>
                    <a:pt x="2095" y="9832"/>
                    <a:pt x="1916" y="10011"/>
                    <a:pt x="1690" y="10011"/>
                  </a:cubicBezTo>
                  <a:cubicBezTo>
                    <a:pt x="1463" y="10011"/>
                    <a:pt x="1284" y="9832"/>
                    <a:pt x="1284" y="9605"/>
                  </a:cubicBezTo>
                  <a:cubicBezTo>
                    <a:pt x="1284" y="9379"/>
                    <a:pt x="1463" y="9200"/>
                    <a:pt x="1690" y="9200"/>
                  </a:cubicBezTo>
                  <a:close/>
                  <a:moveTo>
                    <a:pt x="11134" y="9200"/>
                  </a:moveTo>
                  <a:cubicBezTo>
                    <a:pt x="11360" y="9200"/>
                    <a:pt x="11540" y="9379"/>
                    <a:pt x="11540" y="9605"/>
                  </a:cubicBezTo>
                  <a:cubicBezTo>
                    <a:pt x="11540" y="9832"/>
                    <a:pt x="11360" y="10011"/>
                    <a:pt x="11134" y="10011"/>
                  </a:cubicBezTo>
                  <a:cubicBezTo>
                    <a:pt x="10908" y="10011"/>
                    <a:pt x="10713" y="9832"/>
                    <a:pt x="10713" y="9605"/>
                  </a:cubicBezTo>
                  <a:cubicBezTo>
                    <a:pt x="10713" y="9379"/>
                    <a:pt x="10908" y="9200"/>
                    <a:pt x="11134" y="9200"/>
                  </a:cubicBezTo>
                  <a:close/>
                  <a:moveTo>
                    <a:pt x="2013" y="1"/>
                  </a:moveTo>
                  <a:lnTo>
                    <a:pt x="160" y="730"/>
                  </a:lnTo>
                  <a:cubicBezTo>
                    <a:pt x="63" y="762"/>
                    <a:pt x="0" y="859"/>
                    <a:pt x="0" y="976"/>
                  </a:cubicBezTo>
                  <a:lnTo>
                    <a:pt x="0" y="2517"/>
                  </a:lnTo>
                  <a:cubicBezTo>
                    <a:pt x="0" y="3005"/>
                    <a:pt x="293" y="3430"/>
                    <a:pt x="730" y="3590"/>
                  </a:cubicBezTo>
                  <a:lnTo>
                    <a:pt x="730" y="7706"/>
                  </a:lnTo>
                  <a:lnTo>
                    <a:pt x="488" y="7706"/>
                  </a:lnTo>
                  <a:cubicBezTo>
                    <a:pt x="258" y="7706"/>
                    <a:pt x="82" y="7881"/>
                    <a:pt x="82" y="8111"/>
                  </a:cubicBezTo>
                  <a:lnTo>
                    <a:pt x="82" y="11100"/>
                  </a:lnTo>
                  <a:cubicBezTo>
                    <a:pt x="82" y="11330"/>
                    <a:pt x="258" y="11509"/>
                    <a:pt x="488" y="11509"/>
                  </a:cubicBezTo>
                  <a:lnTo>
                    <a:pt x="12336" y="11509"/>
                  </a:lnTo>
                  <a:cubicBezTo>
                    <a:pt x="12566" y="11509"/>
                    <a:pt x="12741" y="11330"/>
                    <a:pt x="12741" y="11100"/>
                  </a:cubicBezTo>
                  <a:lnTo>
                    <a:pt x="12741" y="8111"/>
                  </a:lnTo>
                  <a:cubicBezTo>
                    <a:pt x="12741" y="7881"/>
                    <a:pt x="12566" y="7706"/>
                    <a:pt x="12336" y="7706"/>
                  </a:cubicBezTo>
                  <a:lnTo>
                    <a:pt x="12094" y="7706"/>
                  </a:lnTo>
                  <a:lnTo>
                    <a:pt x="12094" y="3590"/>
                  </a:lnTo>
                  <a:cubicBezTo>
                    <a:pt x="12515" y="3430"/>
                    <a:pt x="12823" y="3005"/>
                    <a:pt x="12823" y="2517"/>
                  </a:cubicBezTo>
                  <a:lnTo>
                    <a:pt x="12823" y="976"/>
                  </a:lnTo>
                  <a:cubicBezTo>
                    <a:pt x="12823" y="859"/>
                    <a:pt x="12761" y="762"/>
                    <a:pt x="12644" y="730"/>
                  </a:cubicBezTo>
                  <a:lnTo>
                    <a:pt x="10791" y="1"/>
                  </a:lnTo>
                  <a:cubicBezTo>
                    <a:pt x="10036" y="910"/>
                    <a:pt x="8220" y="1364"/>
                    <a:pt x="6404" y="1364"/>
                  </a:cubicBezTo>
                  <a:cubicBezTo>
                    <a:pt x="4587" y="1364"/>
                    <a:pt x="2770" y="910"/>
                    <a:pt x="2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45"/>
          <p:cNvSpPr/>
          <p:nvPr/>
        </p:nvSpPr>
        <p:spPr>
          <a:xfrm flipH="1">
            <a:off x="8255500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5"/>
          <p:cNvSpPr/>
          <p:nvPr/>
        </p:nvSpPr>
        <p:spPr>
          <a:xfrm flipH="1">
            <a:off x="794363" y="3931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5"/>
          <p:cNvSpPr/>
          <p:nvPr/>
        </p:nvSpPr>
        <p:spPr>
          <a:xfrm flipH="1">
            <a:off x="700375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45"/>
          <p:cNvGrpSpPr/>
          <p:nvPr/>
        </p:nvGrpSpPr>
        <p:grpSpPr>
          <a:xfrm rot="1236582">
            <a:off x="7691382" y="720923"/>
            <a:ext cx="351125" cy="197125"/>
            <a:chOff x="5653350" y="2999150"/>
            <a:chExt cx="351125" cy="197125"/>
          </a:xfrm>
        </p:grpSpPr>
        <p:sp>
          <p:nvSpPr>
            <p:cNvPr id="969" name="Google Shape;969;p45"/>
            <p:cNvSpPr/>
            <p:nvPr/>
          </p:nvSpPr>
          <p:spPr>
            <a:xfrm>
              <a:off x="5761400" y="2999150"/>
              <a:ext cx="134900" cy="142600"/>
            </a:xfrm>
            <a:custGeom>
              <a:avLst/>
              <a:gdLst/>
              <a:ahLst/>
              <a:cxnLst/>
              <a:rect l="l" t="t" r="r" b="b"/>
              <a:pathLst>
                <a:path w="5396" h="5704" extrusionOk="0">
                  <a:moveTo>
                    <a:pt x="2700" y="0"/>
                  </a:moveTo>
                  <a:cubicBezTo>
                    <a:pt x="1269" y="0"/>
                    <a:pt x="406" y="827"/>
                    <a:pt x="325" y="925"/>
                  </a:cubicBezTo>
                  <a:cubicBezTo>
                    <a:pt x="67" y="1170"/>
                    <a:pt x="1" y="1545"/>
                    <a:pt x="129" y="1869"/>
                  </a:cubicBezTo>
                  <a:lnTo>
                    <a:pt x="1448" y="5153"/>
                  </a:lnTo>
                  <a:cubicBezTo>
                    <a:pt x="1577" y="5493"/>
                    <a:pt x="1904" y="5704"/>
                    <a:pt x="2259" y="5704"/>
                  </a:cubicBezTo>
                  <a:lnTo>
                    <a:pt x="3137" y="5704"/>
                  </a:lnTo>
                  <a:cubicBezTo>
                    <a:pt x="3496" y="5704"/>
                    <a:pt x="3820" y="5493"/>
                    <a:pt x="3953" y="5153"/>
                  </a:cubicBezTo>
                  <a:lnTo>
                    <a:pt x="5267" y="1869"/>
                  </a:lnTo>
                  <a:cubicBezTo>
                    <a:pt x="5396" y="1545"/>
                    <a:pt x="5318" y="1170"/>
                    <a:pt x="5072" y="925"/>
                  </a:cubicBezTo>
                  <a:cubicBezTo>
                    <a:pt x="4975" y="827"/>
                    <a:pt x="4113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5700450" y="3042625"/>
              <a:ext cx="80875" cy="110150"/>
            </a:xfrm>
            <a:custGeom>
              <a:avLst/>
              <a:gdLst/>
              <a:ahLst/>
              <a:cxnLst/>
              <a:rect l="l" t="t" r="r" b="b"/>
              <a:pathLst>
                <a:path w="3235" h="4406" extrusionOk="0">
                  <a:moveTo>
                    <a:pt x="1690" y="1"/>
                  </a:moveTo>
                  <a:cubicBezTo>
                    <a:pt x="847" y="438"/>
                    <a:pt x="375" y="894"/>
                    <a:pt x="344" y="941"/>
                  </a:cubicBezTo>
                  <a:cubicBezTo>
                    <a:pt x="67" y="1218"/>
                    <a:pt x="1" y="1643"/>
                    <a:pt x="196" y="1983"/>
                  </a:cubicBezTo>
                  <a:lnTo>
                    <a:pt x="1300" y="3965"/>
                  </a:lnTo>
                  <a:cubicBezTo>
                    <a:pt x="1448" y="4241"/>
                    <a:pt x="1756" y="4405"/>
                    <a:pt x="2064" y="4405"/>
                  </a:cubicBezTo>
                  <a:cubicBezTo>
                    <a:pt x="2197" y="4405"/>
                    <a:pt x="2326" y="4390"/>
                    <a:pt x="2454" y="4323"/>
                  </a:cubicBezTo>
                  <a:cubicBezTo>
                    <a:pt x="2618" y="4241"/>
                    <a:pt x="2895" y="4113"/>
                    <a:pt x="3235" y="3984"/>
                  </a:cubicBezTo>
                  <a:cubicBezTo>
                    <a:pt x="3188" y="3902"/>
                    <a:pt x="3153" y="3820"/>
                    <a:pt x="3121" y="3723"/>
                  </a:cubicBezTo>
                  <a:lnTo>
                    <a:pt x="1807" y="438"/>
                  </a:lnTo>
                  <a:cubicBezTo>
                    <a:pt x="1740" y="294"/>
                    <a:pt x="1709" y="145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5876400" y="3039800"/>
              <a:ext cx="80475" cy="112975"/>
            </a:xfrm>
            <a:custGeom>
              <a:avLst/>
              <a:gdLst/>
              <a:ahLst/>
              <a:cxnLst/>
              <a:rect l="l" t="t" r="r" b="b"/>
              <a:pathLst>
                <a:path w="3219" h="4519" extrusionOk="0">
                  <a:moveTo>
                    <a:pt x="1545" y="1"/>
                  </a:moveTo>
                  <a:cubicBezTo>
                    <a:pt x="1545" y="196"/>
                    <a:pt x="1498" y="371"/>
                    <a:pt x="1432" y="551"/>
                  </a:cubicBezTo>
                  <a:lnTo>
                    <a:pt x="113" y="3836"/>
                  </a:lnTo>
                  <a:cubicBezTo>
                    <a:pt x="82" y="3918"/>
                    <a:pt x="51" y="3980"/>
                    <a:pt x="0" y="4062"/>
                  </a:cubicBezTo>
                  <a:cubicBezTo>
                    <a:pt x="441" y="4210"/>
                    <a:pt x="831" y="4354"/>
                    <a:pt x="1026" y="4452"/>
                  </a:cubicBezTo>
                  <a:cubicBezTo>
                    <a:pt x="1139" y="4503"/>
                    <a:pt x="1268" y="4518"/>
                    <a:pt x="1381" y="4518"/>
                  </a:cubicBezTo>
                  <a:cubicBezTo>
                    <a:pt x="1498" y="4518"/>
                    <a:pt x="1611" y="4503"/>
                    <a:pt x="1724" y="4452"/>
                  </a:cubicBezTo>
                  <a:cubicBezTo>
                    <a:pt x="1935" y="4370"/>
                    <a:pt x="2115" y="4195"/>
                    <a:pt x="2197" y="3964"/>
                  </a:cubicBezTo>
                  <a:lnTo>
                    <a:pt x="3074" y="1772"/>
                  </a:lnTo>
                  <a:cubicBezTo>
                    <a:pt x="3219" y="1429"/>
                    <a:pt x="3121" y="1023"/>
                    <a:pt x="2828" y="781"/>
                  </a:cubicBezTo>
                  <a:cubicBezTo>
                    <a:pt x="2797" y="746"/>
                    <a:pt x="2356" y="37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5942225" y="3097050"/>
              <a:ext cx="62250" cy="99225"/>
            </a:xfrm>
            <a:custGeom>
              <a:avLst/>
              <a:gdLst/>
              <a:ahLst/>
              <a:cxnLst/>
              <a:rect l="l" t="t" r="r" b="b"/>
              <a:pathLst>
                <a:path w="2490" h="3969" extrusionOk="0">
                  <a:moveTo>
                    <a:pt x="1124" y="1"/>
                  </a:moveTo>
                  <a:lnTo>
                    <a:pt x="328" y="1983"/>
                  </a:lnTo>
                  <a:cubicBezTo>
                    <a:pt x="262" y="2178"/>
                    <a:pt x="149" y="2357"/>
                    <a:pt x="0" y="2521"/>
                  </a:cubicBezTo>
                  <a:cubicBezTo>
                    <a:pt x="1042" y="3399"/>
                    <a:pt x="929" y="3968"/>
                    <a:pt x="1577" y="3968"/>
                  </a:cubicBezTo>
                  <a:cubicBezTo>
                    <a:pt x="2017" y="3968"/>
                    <a:pt x="2489" y="3301"/>
                    <a:pt x="2489" y="2650"/>
                  </a:cubicBezTo>
                  <a:cubicBezTo>
                    <a:pt x="2489" y="1479"/>
                    <a:pt x="1967" y="683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5653350" y="3098325"/>
              <a:ext cx="65450" cy="97950"/>
            </a:xfrm>
            <a:custGeom>
              <a:avLst/>
              <a:gdLst/>
              <a:ahLst/>
              <a:cxnLst/>
              <a:rect l="l" t="t" r="r" b="b"/>
              <a:pathLst>
                <a:path w="2618" h="3918" extrusionOk="0">
                  <a:moveTo>
                    <a:pt x="1284" y="1"/>
                  </a:moveTo>
                  <a:cubicBezTo>
                    <a:pt x="488" y="683"/>
                    <a:pt x="0" y="1463"/>
                    <a:pt x="0" y="2599"/>
                  </a:cubicBezTo>
                  <a:cubicBezTo>
                    <a:pt x="0" y="3250"/>
                    <a:pt x="453" y="3917"/>
                    <a:pt x="894" y="3917"/>
                  </a:cubicBezTo>
                  <a:cubicBezTo>
                    <a:pt x="1576" y="3917"/>
                    <a:pt x="1428" y="3316"/>
                    <a:pt x="2618" y="2357"/>
                  </a:cubicBezTo>
                  <a:cubicBezTo>
                    <a:pt x="2552" y="2290"/>
                    <a:pt x="2501" y="2209"/>
                    <a:pt x="2454" y="2127"/>
                  </a:cubicBezTo>
                  <a:lnTo>
                    <a:pt x="1366" y="160"/>
                  </a:lnTo>
                  <a:cubicBezTo>
                    <a:pt x="1331" y="98"/>
                    <a:pt x="1299" y="47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5"/>
          <p:cNvGrpSpPr/>
          <p:nvPr/>
        </p:nvGrpSpPr>
        <p:grpSpPr>
          <a:xfrm rot="1090769">
            <a:off x="8194913" y="4310761"/>
            <a:ext cx="272705" cy="351131"/>
            <a:chOff x="4205050" y="3543250"/>
            <a:chExt cx="272700" cy="351125"/>
          </a:xfrm>
        </p:grpSpPr>
        <p:sp>
          <p:nvSpPr>
            <p:cNvPr id="975" name="Google Shape;975;p45"/>
            <p:cNvSpPr/>
            <p:nvPr/>
          </p:nvSpPr>
          <p:spPr>
            <a:xfrm>
              <a:off x="4205050" y="3543250"/>
              <a:ext cx="272700" cy="351125"/>
            </a:xfrm>
            <a:custGeom>
              <a:avLst/>
              <a:gdLst/>
              <a:ahLst/>
              <a:cxnLst/>
              <a:rect l="l" t="t" r="r" b="b"/>
              <a:pathLst>
                <a:path w="10908" h="14045" extrusionOk="0">
                  <a:moveTo>
                    <a:pt x="5899" y="2649"/>
                  </a:moveTo>
                  <a:cubicBezTo>
                    <a:pt x="6129" y="2649"/>
                    <a:pt x="6305" y="2844"/>
                    <a:pt x="6305" y="3075"/>
                  </a:cubicBezTo>
                  <a:lnTo>
                    <a:pt x="6305" y="3348"/>
                  </a:lnTo>
                  <a:cubicBezTo>
                    <a:pt x="7413" y="3527"/>
                    <a:pt x="8290" y="4405"/>
                    <a:pt x="8470" y="5513"/>
                  </a:cubicBezTo>
                  <a:lnTo>
                    <a:pt x="8532" y="5513"/>
                  </a:lnTo>
                  <a:cubicBezTo>
                    <a:pt x="8762" y="5513"/>
                    <a:pt x="8938" y="5688"/>
                    <a:pt x="8938" y="5919"/>
                  </a:cubicBezTo>
                  <a:cubicBezTo>
                    <a:pt x="8938" y="6145"/>
                    <a:pt x="8762" y="6324"/>
                    <a:pt x="8532" y="6324"/>
                  </a:cubicBezTo>
                  <a:lnTo>
                    <a:pt x="3266" y="6324"/>
                  </a:lnTo>
                  <a:cubicBezTo>
                    <a:pt x="3039" y="6324"/>
                    <a:pt x="2844" y="6145"/>
                    <a:pt x="2844" y="5919"/>
                  </a:cubicBezTo>
                  <a:cubicBezTo>
                    <a:pt x="2844" y="5688"/>
                    <a:pt x="3039" y="5513"/>
                    <a:pt x="3266" y="5513"/>
                  </a:cubicBezTo>
                  <a:lnTo>
                    <a:pt x="3316" y="5513"/>
                  </a:lnTo>
                  <a:cubicBezTo>
                    <a:pt x="3496" y="4405"/>
                    <a:pt x="4374" y="3527"/>
                    <a:pt x="5478" y="3348"/>
                  </a:cubicBezTo>
                  <a:lnTo>
                    <a:pt x="5478" y="3075"/>
                  </a:lnTo>
                  <a:cubicBezTo>
                    <a:pt x="5478" y="2844"/>
                    <a:pt x="5673" y="2649"/>
                    <a:pt x="5899" y="2649"/>
                  </a:cubicBezTo>
                  <a:close/>
                  <a:moveTo>
                    <a:pt x="5462" y="7479"/>
                  </a:moveTo>
                  <a:cubicBezTo>
                    <a:pt x="5688" y="7479"/>
                    <a:pt x="5868" y="7674"/>
                    <a:pt x="5868" y="7900"/>
                  </a:cubicBezTo>
                  <a:cubicBezTo>
                    <a:pt x="5868" y="8127"/>
                    <a:pt x="5688" y="8306"/>
                    <a:pt x="5462" y="8306"/>
                  </a:cubicBezTo>
                  <a:lnTo>
                    <a:pt x="3266" y="8306"/>
                  </a:lnTo>
                  <a:cubicBezTo>
                    <a:pt x="3039" y="8306"/>
                    <a:pt x="2844" y="8127"/>
                    <a:pt x="2844" y="7900"/>
                  </a:cubicBezTo>
                  <a:cubicBezTo>
                    <a:pt x="2844" y="7674"/>
                    <a:pt x="3039" y="7479"/>
                    <a:pt x="3266" y="7479"/>
                  </a:cubicBezTo>
                  <a:close/>
                  <a:moveTo>
                    <a:pt x="8532" y="7479"/>
                  </a:moveTo>
                  <a:cubicBezTo>
                    <a:pt x="8762" y="7479"/>
                    <a:pt x="8938" y="7674"/>
                    <a:pt x="8938" y="7900"/>
                  </a:cubicBezTo>
                  <a:cubicBezTo>
                    <a:pt x="8938" y="8127"/>
                    <a:pt x="8762" y="8306"/>
                    <a:pt x="8532" y="8306"/>
                  </a:cubicBezTo>
                  <a:lnTo>
                    <a:pt x="7654" y="8306"/>
                  </a:lnTo>
                  <a:cubicBezTo>
                    <a:pt x="7428" y="8306"/>
                    <a:pt x="7233" y="8127"/>
                    <a:pt x="7233" y="7900"/>
                  </a:cubicBezTo>
                  <a:cubicBezTo>
                    <a:pt x="7233" y="7674"/>
                    <a:pt x="7428" y="7479"/>
                    <a:pt x="7654" y="7479"/>
                  </a:cubicBezTo>
                  <a:close/>
                  <a:moveTo>
                    <a:pt x="5462" y="9024"/>
                  </a:moveTo>
                  <a:cubicBezTo>
                    <a:pt x="5688" y="9024"/>
                    <a:pt x="5868" y="9199"/>
                    <a:pt x="5868" y="9430"/>
                  </a:cubicBezTo>
                  <a:cubicBezTo>
                    <a:pt x="5868" y="9656"/>
                    <a:pt x="5688" y="9835"/>
                    <a:pt x="5462" y="9835"/>
                  </a:cubicBezTo>
                  <a:lnTo>
                    <a:pt x="3266" y="9835"/>
                  </a:lnTo>
                  <a:cubicBezTo>
                    <a:pt x="3039" y="9835"/>
                    <a:pt x="2844" y="9656"/>
                    <a:pt x="2844" y="9430"/>
                  </a:cubicBezTo>
                  <a:cubicBezTo>
                    <a:pt x="2844" y="9199"/>
                    <a:pt x="3039" y="9024"/>
                    <a:pt x="3266" y="9024"/>
                  </a:cubicBezTo>
                  <a:close/>
                  <a:moveTo>
                    <a:pt x="8532" y="9024"/>
                  </a:moveTo>
                  <a:cubicBezTo>
                    <a:pt x="8762" y="9024"/>
                    <a:pt x="8938" y="9199"/>
                    <a:pt x="8938" y="9430"/>
                  </a:cubicBezTo>
                  <a:cubicBezTo>
                    <a:pt x="8938" y="9656"/>
                    <a:pt x="8762" y="9835"/>
                    <a:pt x="8532" y="9835"/>
                  </a:cubicBezTo>
                  <a:lnTo>
                    <a:pt x="7654" y="9835"/>
                  </a:lnTo>
                  <a:cubicBezTo>
                    <a:pt x="7428" y="9835"/>
                    <a:pt x="7233" y="9656"/>
                    <a:pt x="7233" y="9430"/>
                  </a:cubicBezTo>
                  <a:cubicBezTo>
                    <a:pt x="7233" y="9199"/>
                    <a:pt x="7428" y="9024"/>
                    <a:pt x="7654" y="9024"/>
                  </a:cubicBezTo>
                  <a:close/>
                  <a:moveTo>
                    <a:pt x="5462" y="10549"/>
                  </a:moveTo>
                  <a:cubicBezTo>
                    <a:pt x="5688" y="10549"/>
                    <a:pt x="5868" y="10744"/>
                    <a:pt x="5868" y="10974"/>
                  </a:cubicBezTo>
                  <a:cubicBezTo>
                    <a:pt x="5868" y="11201"/>
                    <a:pt x="5688" y="11380"/>
                    <a:pt x="5462" y="11380"/>
                  </a:cubicBezTo>
                  <a:lnTo>
                    <a:pt x="3266" y="11380"/>
                  </a:lnTo>
                  <a:cubicBezTo>
                    <a:pt x="3039" y="11380"/>
                    <a:pt x="2844" y="11201"/>
                    <a:pt x="2844" y="10974"/>
                  </a:cubicBezTo>
                  <a:cubicBezTo>
                    <a:pt x="2844" y="10744"/>
                    <a:pt x="3039" y="10549"/>
                    <a:pt x="3266" y="10549"/>
                  </a:cubicBezTo>
                  <a:close/>
                  <a:moveTo>
                    <a:pt x="8532" y="10549"/>
                  </a:moveTo>
                  <a:cubicBezTo>
                    <a:pt x="8762" y="10549"/>
                    <a:pt x="8938" y="10744"/>
                    <a:pt x="8938" y="10974"/>
                  </a:cubicBezTo>
                  <a:cubicBezTo>
                    <a:pt x="8938" y="11201"/>
                    <a:pt x="8762" y="11380"/>
                    <a:pt x="8532" y="11380"/>
                  </a:cubicBezTo>
                  <a:lnTo>
                    <a:pt x="7654" y="11380"/>
                  </a:lnTo>
                  <a:cubicBezTo>
                    <a:pt x="7428" y="11380"/>
                    <a:pt x="7233" y="11201"/>
                    <a:pt x="7233" y="10974"/>
                  </a:cubicBezTo>
                  <a:cubicBezTo>
                    <a:pt x="7233" y="10744"/>
                    <a:pt x="7428" y="10549"/>
                    <a:pt x="7654" y="10549"/>
                  </a:cubicBezTo>
                  <a:close/>
                  <a:moveTo>
                    <a:pt x="1284" y="1"/>
                  </a:moveTo>
                  <a:cubicBezTo>
                    <a:pt x="1058" y="1"/>
                    <a:pt x="878" y="180"/>
                    <a:pt x="878" y="406"/>
                  </a:cubicBezTo>
                  <a:lnTo>
                    <a:pt x="878" y="1335"/>
                  </a:lnTo>
                  <a:lnTo>
                    <a:pt x="406" y="1335"/>
                  </a:lnTo>
                  <a:cubicBezTo>
                    <a:pt x="180" y="1335"/>
                    <a:pt x="0" y="1530"/>
                    <a:pt x="0" y="1756"/>
                  </a:cubicBezTo>
                  <a:cubicBezTo>
                    <a:pt x="0" y="1982"/>
                    <a:pt x="180" y="2162"/>
                    <a:pt x="406" y="2162"/>
                  </a:cubicBezTo>
                  <a:lnTo>
                    <a:pt x="878" y="2162"/>
                  </a:lnTo>
                  <a:lnTo>
                    <a:pt x="878" y="3090"/>
                  </a:lnTo>
                  <a:lnTo>
                    <a:pt x="406" y="3090"/>
                  </a:lnTo>
                  <a:cubicBezTo>
                    <a:pt x="180" y="3090"/>
                    <a:pt x="0" y="3285"/>
                    <a:pt x="0" y="3512"/>
                  </a:cubicBezTo>
                  <a:cubicBezTo>
                    <a:pt x="0" y="3738"/>
                    <a:pt x="180" y="3917"/>
                    <a:pt x="406" y="3917"/>
                  </a:cubicBezTo>
                  <a:lnTo>
                    <a:pt x="878" y="3917"/>
                  </a:lnTo>
                  <a:lnTo>
                    <a:pt x="878" y="4846"/>
                  </a:lnTo>
                  <a:lnTo>
                    <a:pt x="406" y="4846"/>
                  </a:lnTo>
                  <a:cubicBezTo>
                    <a:pt x="180" y="4846"/>
                    <a:pt x="0" y="5041"/>
                    <a:pt x="0" y="5267"/>
                  </a:cubicBezTo>
                  <a:cubicBezTo>
                    <a:pt x="0" y="5493"/>
                    <a:pt x="180" y="5673"/>
                    <a:pt x="406" y="5673"/>
                  </a:cubicBezTo>
                  <a:lnTo>
                    <a:pt x="878" y="5673"/>
                  </a:lnTo>
                  <a:lnTo>
                    <a:pt x="878" y="6601"/>
                  </a:lnTo>
                  <a:lnTo>
                    <a:pt x="406" y="6601"/>
                  </a:lnTo>
                  <a:cubicBezTo>
                    <a:pt x="180" y="6601"/>
                    <a:pt x="0" y="6796"/>
                    <a:pt x="0" y="7023"/>
                  </a:cubicBezTo>
                  <a:cubicBezTo>
                    <a:pt x="0" y="7249"/>
                    <a:pt x="180" y="7428"/>
                    <a:pt x="406" y="7428"/>
                  </a:cubicBezTo>
                  <a:lnTo>
                    <a:pt x="878" y="7428"/>
                  </a:lnTo>
                  <a:lnTo>
                    <a:pt x="878" y="8357"/>
                  </a:lnTo>
                  <a:lnTo>
                    <a:pt x="406" y="8357"/>
                  </a:lnTo>
                  <a:cubicBezTo>
                    <a:pt x="180" y="8357"/>
                    <a:pt x="0" y="8552"/>
                    <a:pt x="0" y="8778"/>
                  </a:cubicBezTo>
                  <a:cubicBezTo>
                    <a:pt x="0" y="9004"/>
                    <a:pt x="180" y="9184"/>
                    <a:pt x="406" y="9184"/>
                  </a:cubicBezTo>
                  <a:lnTo>
                    <a:pt x="878" y="9184"/>
                  </a:lnTo>
                  <a:lnTo>
                    <a:pt x="878" y="10112"/>
                  </a:lnTo>
                  <a:lnTo>
                    <a:pt x="406" y="10112"/>
                  </a:lnTo>
                  <a:cubicBezTo>
                    <a:pt x="180" y="10112"/>
                    <a:pt x="0" y="10307"/>
                    <a:pt x="0" y="10534"/>
                  </a:cubicBezTo>
                  <a:cubicBezTo>
                    <a:pt x="0" y="10760"/>
                    <a:pt x="180" y="10939"/>
                    <a:pt x="406" y="10939"/>
                  </a:cubicBezTo>
                  <a:lnTo>
                    <a:pt x="878" y="10939"/>
                  </a:lnTo>
                  <a:lnTo>
                    <a:pt x="878" y="11868"/>
                  </a:lnTo>
                  <a:lnTo>
                    <a:pt x="406" y="11868"/>
                  </a:lnTo>
                  <a:cubicBezTo>
                    <a:pt x="180" y="11868"/>
                    <a:pt x="0" y="12063"/>
                    <a:pt x="0" y="12289"/>
                  </a:cubicBezTo>
                  <a:cubicBezTo>
                    <a:pt x="0" y="12515"/>
                    <a:pt x="180" y="12695"/>
                    <a:pt x="406" y="12695"/>
                  </a:cubicBezTo>
                  <a:lnTo>
                    <a:pt x="878" y="12695"/>
                  </a:lnTo>
                  <a:lnTo>
                    <a:pt x="878" y="13623"/>
                  </a:lnTo>
                  <a:cubicBezTo>
                    <a:pt x="878" y="13850"/>
                    <a:pt x="1058" y="14045"/>
                    <a:pt x="1284" y="14045"/>
                  </a:cubicBezTo>
                  <a:lnTo>
                    <a:pt x="10498" y="14045"/>
                  </a:lnTo>
                  <a:cubicBezTo>
                    <a:pt x="10729" y="14045"/>
                    <a:pt x="10908" y="13850"/>
                    <a:pt x="10908" y="13623"/>
                  </a:cubicBezTo>
                  <a:lnTo>
                    <a:pt x="10908" y="406"/>
                  </a:lnTo>
                  <a:cubicBezTo>
                    <a:pt x="10908" y="180"/>
                    <a:pt x="10729" y="1"/>
                    <a:pt x="10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4309000" y="3646425"/>
              <a:ext cx="86650" cy="34650"/>
            </a:xfrm>
            <a:custGeom>
              <a:avLst/>
              <a:gdLst/>
              <a:ahLst/>
              <a:cxnLst/>
              <a:rect l="l" t="t" r="r" b="b"/>
              <a:pathLst>
                <a:path w="3466" h="1386" extrusionOk="0">
                  <a:moveTo>
                    <a:pt x="1741" y="1"/>
                  </a:moveTo>
                  <a:cubicBezTo>
                    <a:pt x="898" y="1"/>
                    <a:pt x="180" y="586"/>
                    <a:pt x="1" y="1386"/>
                  </a:cubicBezTo>
                  <a:lnTo>
                    <a:pt x="3465" y="1386"/>
                  </a:lnTo>
                  <a:cubicBezTo>
                    <a:pt x="3286" y="586"/>
                    <a:pt x="2572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5" t="12510" r="38433"/>
          <a:stretch/>
        </p:blipFill>
        <p:spPr>
          <a:xfrm flipH="1">
            <a:off x="6392351" y="1231050"/>
            <a:ext cx="2751649" cy="3912450"/>
          </a:xfrm>
          <a:prstGeom prst="rect">
            <a:avLst/>
          </a:prstGeom>
        </p:spPr>
      </p:pic>
      <p:grpSp>
        <p:nvGrpSpPr>
          <p:cNvPr id="982" name="Google Shape;982;p46"/>
          <p:cNvGrpSpPr/>
          <p:nvPr/>
        </p:nvGrpSpPr>
        <p:grpSpPr>
          <a:xfrm flipH="1">
            <a:off x="5590877" y="82"/>
            <a:ext cx="3553116" cy="5143501"/>
            <a:chOff x="193775" y="3512375"/>
            <a:chExt cx="341475" cy="494325"/>
          </a:xfrm>
        </p:grpSpPr>
        <p:sp>
          <p:nvSpPr>
            <p:cNvPr id="983" name="Google Shape;983;p46"/>
            <p:cNvSpPr/>
            <p:nvPr/>
          </p:nvSpPr>
          <p:spPr>
            <a:xfrm>
              <a:off x="213525" y="3628850"/>
              <a:ext cx="147100" cy="18675"/>
            </a:xfrm>
            <a:custGeom>
              <a:avLst/>
              <a:gdLst/>
              <a:ahLst/>
              <a:cxnLst/>
              <a:rect l="l" t="t" r="r" b="b"/>
              <a:pathLst>
                <a:path w="5884" h="747" extrusionOk="0">
                  <a:moveTo>
                    <a:pt x="3046" y="1"/>
                  </a:moveTo>
                  <a:cubicBezTo>
                    <a:pt x="2899" y="1"/>
                    <a:pt x="2753" y="6"/>
                    <a:pt x="2606" y="17"/>
                  </a:cubicBezTo>
                  <a:cubicBezTo>
                    <a:pt x="2157" y="62"/>
                    <a:pt x="1702" y="149"/>
                    <a:pt x="1274" y="275"/>
                  </a:cubicBezTo>
                  <a:cubicBezTo>
                    <a:pt x="840" y="402"/>
                    <a:pt x="412" y="556"/>
                    <a:pt x="0" y="741"/>
                  </a:cubicBezTo>
                  <a:cubicBezTo>
                    <a:pt x="236" y="643"/>
                    <a:pt x="478" y="549"/>
                    <a:pt x="719" y="473"/>
                  </a:cubicBezTo>
                  <a:cubicBezTo>
                    <a:pt x="960" y="391"/>
                    <a:pt x="1203" y="319"/>
                    <a:pt x="1449" y="259"/>
                  </a:cubicBezTo>
                  <a:cubicBezTo>
                    <a:pt x="1948" y="138"/>
                    <a:pt x="2454" y="62"/>
                    <a:pt x="2963" y="50"/>
                  </a:cubicBezTo>
                  <a:cubicBezTo>
                    <a:pt x="3004" y="49"/>
                    <a:pt x="3045" y="49"/>
                    <a:pt x="3086" y="49"/>
                  </a:cubicBezTo>
                  <a:cubicBezTo>
                    <a:pt x="4060" y="49"/>
                    <a:pt x="5030" y="289"/>
                    <a:pt x="5883" y="747"/>
                  </a:cubicBezTo>
                  <a:cubicBezTo>
                    <a:pt x="5410" y="473"/>
                    <a:pt x="4883" y="265"/>
                    <a:pt x="4330" y="144"/>
                  </a:cubicBezTo>
                  <a:cubicBezTo>
                    <a:pt x="3915" y="49"/>
                    <a:pt x="3482" y="1"/>
                    <a:pt x="3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93775" y="3643675"/>
              <a:ext cx="12625" cy="7025"/>
            </a:xfrm>
            <a:custGeom>
              <a:avLst/>
              <a:gdLst/>
              <a:ahLst/>
              <a:cxnLst/>
              <a:rect l="l" t="t" r="r" b="b"/>
              <a:pathLst>
                <a:path w="505" h="281" extrusionOk="0">
                  <a:moveTo>
                    <a:pt x="504" y="1"/>
                  </a:moveTo>
                  <a:lnTo>
                    <a:pt x="504" y="1"/>
                  </a:lnTo>
                  <a:cubicBezTo>
                    <a:pt x="335" y="72"/>
                    <a:pt x="165" y="148"/>
                    <a:pt x="0" y="237"/>
                  </a:cubicBezTo>
                  <a:lnTo>
                    <a:pt x="0" y="280"/>
                  </a:lnTo>
                  <a:cubicBezTo>
                    <a:pt x="11" y="275"/>
                    <a:pt x="22" y="270"/>
                    <a:pt x="33" y="259"/>
                  </a:cubicBezTo>
                  <a:cubicBezTo>
                    <a:pt x="109" y="214"/>
                    <a:pt x="187" y="171"/>
                    <a:pt x="269" y="127"/>
                  </a:cubicBezTo>
                  <a:cubicBezTo>
                    <a:pt x="346" y="83"/>
                    <a:pt x="423" y="44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193775" y="3647375"/>
              <a:ext cx="19775" cy="10200"/>
            </a:xfrm>
            <a:custGeom>
              <a:avLst/>
              <a:gdLst/>
              <a:ahLst/>
              <a:cxnLst/>
              <a:rect l="l" t="t" r="r" b="b"/>
              <a:pathLst>
                <a:path w="791" h="408" extrusionOk="0">
                  <a:moveTo>
                    <a:pt x="790" y="0"/>
                  </a:moveTo>
                  <a:cubicBezTo>
                    <a:pt x="522" y="116"/>
                    <a:pt x="258" y="248"/>
                    <a:pt x="0" y="385"/>
                  </a:cubicBezTo>
                  <a:lnTo>
                    <a:pt x="0" y="407"/>
                  </a:lnTo>
                  <a:cubicBezTo>
                    <a:pt x="258" y="259"/>
                    <a:pt x="522" y="122"/>
                    <a:pt x="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420125" y="3676175"/>
              <a:ext cx="2625" cy="3200"/>
            </a:xfrm>
            <a:custGeom>
              <a:avLst/>
              <a:gdLst/>
              <a:ahLst/>
              <a:cxnLst/>
              <a:rect l="l" t="t" r="r" b="b"/>
              <a:pathLst>
                <a:path w="105" h="128" extrusionOk="0">
                  <a:moveTo>
                    <a:pt x="0" y="1"/>
                  </a:moveTo>
                  <a:cubicBezTo>
                    <a:pt x="22" y="28"/>
                    <a:pt x="44" y="56"/>
                    <a:pt x="66" y="84"/>
                  </a:cubicBezTo>
                  <a:cubicBezTo>
                    <a:pt x="71" y="89"/>
                    <a:pt x="76" y="93"/>
                    <a:pt x="80" y="98"/>
                  </a:cubicBezTo>
                  <a:lnTo>
                    <a:pt x="80" y="98"/>
                  </a:lnTo>
                  <a:cubicBezTo>
                    <a:pt x="55" y="68"/>
                    <a:pt x="29" y="35"/>
                    <a:pt x="0" y="1"/>
                  </a:cubicBezTo>
                  <a:close/>
                  <a:moveTo>
                    <a:pt x="80" y="98"/>
                  </a:moveTo>
                  <a:lnTo>
                    <a:pt x="80" y="98"/>
                  </a:lnTo>
                  <a:cubicBezTo>
                    <a:pt x="83" y="102"/>
                    <a:pt x="86" y="106"/>
                    <a:pt x="89" y="109"/>
                  </a:cubicBezTo>
                  <a:lnTo>
                    <a:pt x="89" y="109"/>
                  </a:lnTo>
                  <a:cubicBezTo>
                    <a:pt x="86" y="106"/>
                    <a:pt x="83" y="102"/>
                    <a:pt x="80" y="98"/>
                  </a:cubicBezTo>
                  <a:close/>
                  <a:moveTo>
                    <a:pt x="89" y="109"/>
                  </a:moveTo>
                  <a:cubicBezTo>
                    <a:pt x="95" y="116"/>
                    <a:pt x="99" y="122"/>
                    <a:pt x="104" y="127"/>
                  </a:cubicBezTo>
                  <a:cubicBezTo>
                    <a:pt x="99" y="121"/>
                    <a:pt x="94" y="115"/>
                    <a:pt x="89" y="1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232175" y="3615275"/>
              <a:ext cx="217725" cy="115125"/>
            </a:xfrm>
            <a:custGeom>
              <a:avLst/>
              <a:gdLst/>
              <a:ahLst/>
              <a:cxnLst/>
              <a:rect l="l" t="t" r="r" b="b"/>
              <a:pathLst>
                <a:path w="8709" h="4605" extrusionOk="0">
                  <a:moveTo>
                    <a:pt x="6855" y="1741"/>
                  </a:moveTo>
                  <a:cubicBezTo>
                    <a:pt x="6884" y="1767"/>
                    <a:pt x="6912" y="1794"/>
                    <a:pt x="6940" y="1820"/>
                  </a:cubicBezTo>
                  <a:lnTo>
                    <a:pt x="6940" y="1820"/>
                  </a:lnTo>
                  <a:lnTo>
                    <a:pt x="6931" y="1811"/>
                  </a:lnTo>
                  <a:cubicBezTo>
                    <a:pt x="6906" y="1787"/>
                    <a:pt x="6881" y="1764"/>
                    <a:pt x="6855" y="1741"/>
                  </a:cubicBezTo>
                  <a:close/>
                  <a:moveTo>
                    <a:pt x="6940" y="1820"/>
                  </a:moveTo>
                  <a:lnTo>
                    <a:pt x="7088" y="1965"/>
                  </a:lnTo>
                  <a:lnTo>
                    <a:pt x="7088" y="1965"/>
                  </a:lnTo>
                  <a:cubicBezTo>
                    <a:pt x="7040" y="1916"/>
                    <a:pt x="6990" y="1868"/>
                    <a:pt x="6940" y="1820"/>
                  </a:cubicBezTo>
                  <a:close/>
                  <a:moveTo>
                    <a:pt x="7088" y="1965"/>
                  </a:moveTo>
                  <a:cubicBezTo>
                    <a:pt x="7141" y="2018"/>
                    <a:pt x="7192" y="2071"/>
                    <a:pt x="7242" y="2125"/>
                  </a:cubicBezTo>
                  <a:lnTo>
                    <a:pt x="7242" y="2125"/>
                  </a:lnTo>
                  <a:cubicBezTo>
                    <a:pt x="7215" y="2095"/>
                    <a:pt x="7188" y="2065"/>
                    <a:pt x="7161" y="2036"/>
                  </a:cubicBezTo>
                  <a:lnTo>
                    <a:pt x="7088" y="1965"/>
                  </a:lnTo>
                  <a:close/>
                  <a:moveTo>
                    <a:pt x="7242" y="2125"/>
                  </a:moveTo>
                  <a:cubicBezTo>
                    <a:pt x="7285" y="2172"/>
                    <a:pt x="7328" y="2221"/>
                    <a:pt x="7371" y="2267"/>
                  </a:cubicBezTo>
                  <a:lnTo>
                    <a:pt x="7371" y="2267"/>
                  </a:lnTo>
                  <a:cubicBezTo>
                    <a:pt x="7328" y="2219"/>
                    <a:pt x="7285" y="2171"/>
                    <a:pt x="7242" y="2125"/>
                  </a:cubicBezTo>
                  <a:close/>
                  <a:moveTo>
                    <a:pt x="7371" y="2267"/>
                  </a:moveTo>
                  <a:lnTo>
                    <a:pt x="7371" y="2267"/>
                  </a:lnTo>
                  <a:cubicBezTo>
                    <a:pt x="7387" y="2285"/>
                    <a:pt x="7403" y="2304"/>
                    <a:pt x="7419" y="2322"/>
                  </a:cubicBezTo>
                  <a:cubicBezTo>
                    <a:pt x="7409" y="2305"/>
                    <a:pt x="7392" y="2289"/>
                    <a:pt x="7376" y="2272"/>
                  </a:cubicBezTo>
                  <a:cubicBezTo>
                    <a:pt x="7374" y="2270"/>
                    <a:pt x="7372" y="2268"/>
                    <a:pt x="7371" y="2267"/>
                  </a:cubicBezTo>
                  <a:close/>
                  <a:moveTo>
                    <a:pt x="2124" y="6"/>
                  </a:moveTo>
                  <a:cubicBezTo>
                    <a:pt x="1916" y="12"/>
                    <a:pt x="1701" y="0"/>
                    <a:pt x="1477" y="23"/>
                  </a:cubicBezTo>
                  <a:cubicBezTo>
                    <a:pt x="1422" y="28"/>
                    <a:pt x="1361" y="33"/>
                    <a:pt x="1306" y="39"/>
                  </a:cubicBezTo>
                  <a:cubicBezTo>
                    <a:pt x="1247" y="45"/>
                    <a:pt x="1191" y="50"/>
                    <a:pt x="1131" y="61"/>
                  </a:cubicBezTo>
                  <a:cubicBezTo>
                    <a:pt x="1016" y="78"/>
                    <a:pt x="895" y="104"/>
                    <a:pt x="769" y="127"/>
                  </a:cubicBezTo>
                  <a:cubicBezTo>
                    <a:pt x="528" y="187"/>
                    <a:pt x="270" y="269"/>
                    <a:pt x="1" y="385"/>
                  </a:cubicBezTo>
                  <a:cubicBezTo>
                    <a:pt x="358" y="281"/>
                    <a:pt x="713" y="193"/>
                    <a:pt x="1093" y="127"/>
                  </a:cubicBezTo>
                  <a:cubicBezTo>
                    <a:pt x="1141" y="122"/>
                    <a:pt x="1186" y="111"/>
                    <a:pt x="1235" y="104"/>
                  </a:cubicBezTo>
                  <a:lnTo>
                    <a:pt x="1378" y="83"/>
                  </a:lnTo>
                  <a:lnTo>
                    <a:pt x="1663" y="50"/>
                  </a:lnTo>
                  <a:cubicBezTo>
                    <a:pt x="1762" y="45"/>
                    <a:pt x="1855" y="39"/>
                    <a:pt x="1954" y="33"/>
                  </a:cubicBezTo>
                  <a:cubicBezTo>
                    <a:pt x="2047" y="28"/>
                    <a:pt x="2146" y="23"/>
                    <a:pt x="2245" y="23"/>
                  </a:cubicBezTo>
                  <a:cubicBezTo>
                    <a:pt x="3018" y="23"/>
                    <a:pt x="3798" y="149"/>
                    <a:pt x="4533" y="418"/>
                  </a:cubicBezTo>
                  <a:cubicBezTo>
                    <a:pt x="4714" y="484"/>
                    <a:pt x="4895" y="565"/>
                    <a:pt x="5071" y="643"/>
                  </a:cubicBezTo>
                  <a:cubicBezTo>
                    <a:pt x="5158" y="681"/>
                    <a:pt x="5246" y="730"/>
                    <a:pt x="5335" y="775"/>
                  </a:cubicBezTo>
                  <a:lnTo>
                    <a:pt x="5461" y="841"/>
                  </a:lnTo>
                  <a:cubicBezTo>
                    <a:pt x="5504" y="862"/>
                    <a:pt x="5548" y="889"/>
                    <a:pt x="5586" y="917"/>
                  </a:cubicBezTo>
                  <a:lnTo>
                    <a:pt x="5839" y="1066"/>
                  </a:lnTo>
                  <a:lnTo>
                    <a:pt x="6080" y="1230"/>
                  </a:lnTo>
                  <a:cubicBezTo>
                    <a:pt x="6119" y="1257"/>
                    <a:pt x="6158" y="1284"/>
                    <a:pt x="6201" y="1317"/>
                  </a:cubicBezTo>
                  <a:lnTo>
                    <a:pt x="6310" y="1406"/>
                  </a:lnTo>
                  <a:cubicBezTo>
                    <a:pt x="6388" y="1466"/>
                    <a:pt x="6470" y="1520"/>
                    <a:pt x="6541" y="1586"/>
                  </a:cubicBezTo>
                  <a:cubicBezTo>
                    <a:pt x="6684" y="1712"/>
                    <a:pt x="6832" y="1839"/>
                    <a:pt x="6969" y="1981"/>
                  </a:cubicBezTo>
                  <a:cubicBezTo>
                    <a:pt x="7107" y="2113"/>
                    <a:pt x="7232" y="2262"/>
                    <a:pt x="7364" y="2404"/>
                  </a:cubicBezTo>
                  <a:cubicBezTo>
                    <a:pt x="7425" y="2482"/>
                    <a:pt x="7485" y="2558"/>
                    <a:pt x="7546" y="2634"/>
                  </a:cubicBezTo>
                  <a:lnTo>
                    <a:pt x="7634" y="2745"/>
                  </a:lnTo>
                  <a:cubicBezTo>
                    <a:pt x="7667" y="2783"/>
                    <a:pt x="7688" y="2827"/>
                    <a:pt x="7721" y="2865"/>
                  </a:cubicBezTo>
                  <a:lnTo>
                    <a:pt x="7886" y="3101"/>
                  </a:lnTo>
                  <a:lnTo>
                    <a:pt x="8040" y="3348"/>
                  </a:lnTo>
                  <a:cubicBezTo>
                    <a:pt x="8078" y="3381"/>
                    <a:pt x="8133" y="3457"/>
                    <a:pt x="8187" y="3551"/>
                  </a:cubicBezTo>
                  <a:cubicBezTo>
                    <a:pt x="8215" y="3601"/>
                    <a:pt x="8248" y="3655"/>
                    <a:pt x="8281" y="3710"/>
                  </a:cubicBezTo>
                  <a:cubicBezTo>
                    <a:pt x="8298" y="3743"/>
                    <a:pt x="8314" y="3771"/>
                    <a:pt x="8331" y="3804"/>
                  </a:cubicBezTo>
                  <a:cubicBezTo>
                    <a:pt x="8346" y="3831"/>
                    <a:pt x="8364" y="3864"/>
                    <a:pt x="8374" y="3897"/>
                  </a:cubicBezTo>
                  <a:cubicBezTo>
                    <a:pt x="8407" y="3957"/>
                    <a:pt x="8440" y="4022"/>
                    <a:pt x="8473" y="4088"/>
                  </a:cubicBezTo>
                  <a:cubicBezTo>
                    <a:pt x="8483" y="4121"/>
                    <a:pt x="8501" y="4154"/>
                    <a:pt x="8516" y="4182"/>
                  </a:cubicBezTo>
                  <a:cubicBezTo>
                    <a:pt x="8533" y="4215"/>
                    <a:pt x="8544" y="4248"/>
                    <a:pt x="8561" y="4281"/>
                  </a:cubicBezTo>
                  <a:cubicBezTo>
                    <a:pt x="8610" y="4407"/>
                    <a:pt x="8665" y="4516"/>
                    <a:pt x="8709" y="4605"/>
                  </a:cubicBezTo>
                  <a:cubicBezTo>
                    <a:pt x="8501" y="3990"/>
                    <a:pt x="8232" y="3457"/>
                    <a:pt x="7903" y="2964"/>
                  </a:cubicBezTo>
                  <a:cubicBezTo>
                    <a:pt x="7588" y="2498"/>
                    <a:pt x="7223" y="2073"/>
                    <a:pt x="6774" y="1672"/>
                  </a:cubicBezTo>
                  <a:lnTo>
                    <a:pt x="6774" y="1672"/>
                  </a:lnTo>
                  <a:cubicBezTo>
                    <a:pt x="6801" y="1695"/>
                    <a:pt x="6828" y="1718"/>
                    <a:pt x="6855" y="1741"/>
                  </a:cubicBezTo>
                  <a:lnTo>
                    <a:pt x="6855" y="1741"/>
                  </a:lnTo>
                  <a:cubicBezTo>
                    <a:pt x="6612" y="1518"/>
                    <a:pt x="6350" y="1310"/>
                    <a:pt x="6069" y="1120"/>
                  </a:cubicBezTo>
                  <a:cubicBezTo>
                    <a:pt x="5586" y="796"/>
                    <a:pt x="5054" y="532"/>
                    <a:pt x="4494" y="347"/>
                  </a:cubicBezTo>
                  <a:cubicBezTo>
                    <a:pt x="3935" y="165"/>
                    <a:pt x="3347" y="56"/>
                    <a:pt x="2761" y="33"/>
                  </a:cubicBezTo>
                  <a:cubicBezTo>
                    <a:pt x="2706" y="28"/>
                    <a:pt x="2651" y="28"/>
                    <a:pt x="2597" y="23"/>
                  </a:cubicBezTo>
                  <a:cubicBezTo>
                    <a:pt x="2547" y="23"/>
                    <a:pt x="2491" y="23"/>
                    <a:pt x="2443" y="18"/>
                  </a:cubicBezTo>
                  <a:cubicBezTo>
                    <a:pt x="2333" y="18"/>
                    <a:pt x="2228" y="6"/>
                    <a:pt x="212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426975" y="3684975"/>
              <a:ext cx="2650" cy="3575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1"/>
                  </a:moveTo>
                  <a:cubicBezTo>
                    <a:pt x="33" y="49"/>
                    <a:pt x="66" y="94"/>
                    <a:pt x="105" y="143"/>
                  </a:cubicBezTo>
                  <a:cubicBezTo>
                    <a:pt x="72" y="94"/>
                    <a:pt x="33" y="4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193775" y="3512375"/>
              <a:ext cx="341475" cy="494325"/>
            </a:xfrm>
            <a:custGeom>
              <a:avLst/>
              <a:gdLst/>
              <a:ahLst/>
              <a:cxnLst/>
              <a:rect l="l" t="t" r="r" b="b"/>
              <a:pathLst>
                <a:path w="13659" h="19773" extrusionOk="0">
                  <a:moveTo>
                    <a:pt x="0" y="1"/>
                  </a:moveTo>
                  <a:lnTo>
                    <a:pt x="0" y="5071"/>
                  </a:lnTo>
                  <a:cubicBezTo>
                    <a:pt x="373" y="4874"/>
                    <a:pt x="763" y="4693"/>
                    <a:pt x="1158" y="4539"/>
                  </a:cubicBezTo>
                  <a:cubicBezTo>
                    <a:pt x="1378" y="4458"/>
                    <a:pt x="1597" y="4380"/>
                    <a:pt x="1821" y="4309"/>
                  </a:cubicBezTo>
                  <a:cubicBezTo>
                    <a:pt x="2047" y="4238"/>
                    <a:pt x="2266" y="4177"/>
                    <a:pt x="2507" y="4128"/>
                  </a:cubicBezTo>
                  <a:cubicBezTo>
                    <a:pt x="2738" y="4068"/>
                    <a:pt x="2980" y="4035"/>
                    <a:pt x="3221" y="3997"/>
                  </a:cubicBezTo>
                  <a:cubicBezTo>
                    <a:pt x="3462" y="3969"/>
                    <a:pt x="3705" y="3941"/>
                    <a:pt x="3946" y="3936"/>
                  </a:cubicBezTo>
                  <a:cubicBezTo>
                    <a:pt x="3971" y="3936"/>
                    <a:pt x="3996" y="3936"/>
                    <a:pt x="4021" y="3936"/>
                  </a:cubicBezTo>
                  <a:cubicBezTo>
                    <a:pt x="4518" y="3936"/>
                    <a:pt x="5013" y="3985"/>
                    <a:pt x="5498" y="4095"/>
                  </a:cubicBezTo>
                  <a:cubicBezTo>
                    <a:pt x="6009" y="4210"/>
                    <a:pt x="6503" y="4392"/>
                    <a:pt x="6964" y="4622"/>
                  </a:cubicBezTo>
                  <a:cubicBezTo>
                    <a:pt x="7896" y="5088"/>
                    <a:pt x="8714" y="5774"/>
                    <a:pt x="9340" y="6598"/>
                  </a:cubicBezTo>
                  <a:cubicBezTo>
                    <a:pt x="9971" y="7421"/>
                    <a:pt x="10437" y="8375"/>
                    <a:pt x="10685" y="9401"/>
                  </a:cubicBezTo>
                  <a:cubicBezTo>
                    <a:pt x="10931" y="10427"/>
                    <a:pt x="10969" y="11519"/>
                    <a:pt x="10783" y="12600"/>
                  </a:cubicBezTo>
                  <a:cubicBezTo>
                    <a:pt x="10717" y="13001"/>
                    <a:pt x="10579" y="13451"/>
                    <a:pt x="10508" y="13560"/>
                  </a:cubicBezTo>
                  <a:cubicBezTo>
                    <a:pt x="10498" y="13580"/>
                    <a:pt x="10488" y="13590"/>
                    <a:pt x="10481" y="13590"/>
                  </a:cubicBezTo>
                  <a:cubicBezTo>
                    <a:pt x="10465" y="13590"/>
                    <a:pt x="10457" y="13543"/>
                    <a:pt x="10465" y="13434"/>
                  </a:cubicBezTo>
                  <a:cubicBezTo>
                    <a:pt x="10470" y="13352"/>
                    <a:pt x="10487" y="13236"/>
                    <a:pt x="10508" y="13084"/>
                  </a:cubicBezTo>
                  <a:cubicBezTo>
                    <a:pt x="10520" y="13006"/>
                    <a:pt x="10530" y="12919"/>
                    <a:pt x="10546" y="12820"/>
                  </a:cubicBezTo>
                  <a:cubicBezTo>
                    <a:pt x="10558" y="12721"/>
                    <a:pt x="10579" y="12616"/>
                    <a:pt x="10596" y="12484"/>
                  </a:cubicBezTo>
                  <a:lnTo>
                    <a:pt x="10634" y="12162"/>
                  </a:lnTo>
                  <a:cubicBezTo>
                    <a:pt x="10645" y="12051"/>
                    <a:pt x="10652" y="11947"/>
                    <a:pt x="10657" y="11838"/>
                  </a:cubicBezTo>
                  <a:cubicBezTo>
                    <a:pt x="10662" y="11782"/>
                    <a:pt x="10662" y="11727"/>
                    <a:pt x="10667" y="11673"/>
                  </a:cubicBezTo>
                  <a:lnTo>
                    <a:pt x="10667" y="11509"/>
                  </a:lnTo>
                  <a:cubicBezTo>
                    <a:pt x="10667" y="11405"/>
                    <a:pt x="10673" y="11294"/>
                    <a:pt x="10667" y="11185"/>
                  </a:cubicBezTo>
                  <a:cubicBezTo>
                    <a:pt x="10652" y="10751"/>
                    <a:pt x="10602" y="10318"/>
                    <a:pt x="10520" y="9890"/>
                  </a:cubicBezTo>
                  <a:cubicBezTo>
                    <a:pt x="10432" y="9462"/>
                    <a:pt x="10305" y="9045"/>
                    <a:pt x="10151" y="8639"/>
                  </a:cubicBezTo>
                  <a:lnTo>
                    <a:pt x="10031" y="8331"/>
                  </a:lnTo>
                  <a:cubicBezTo>
                    <a:pt x="9981" y="8232"/>
                    <a:pt x="9938" y="8133"/>
                    <a:pt x="9888" y="8034"/>
                  </a:cubicBezTo>
                  <a:cubicBezTo>
                    <a:pt x="9844" y="7936"/>
                    <a:pt x="9789" y="7842"/>
                    <a:pt x="9740" y="7750"/>
                  </a:cubicBezTo>
                  <a:cubicBezTo>
                    <a:pt x="9685" y="7651"/>
                    <a:pt x="9636" y="7552"/>
                    <a:pt x="9576" y="7464"/>
                  </a:cubicBezTo>
                  <a:cubicBezTo>
                    <a:pt x="9570" y="7459"/>
                    <a:pt x="9565" y="7454"/>
                    <a:pt x="9565" y="7454"/>
                  </a:cubicBezTo>
                  <a:lnTo>
                    <a:pt x="9565" y="7454"/>
                  </a:lnTo>
                  <a:cubicBezTo>
                    <a:pt x="9927" y="8034"/>
                    <a:pt x="10179" y="8644"/>
                    <a:pt x="10355" y="9270"/>
                  </a:cubicBezTo>
                  <a:cubicBezTo>
                    <a:pt x="10525" y="9895"/>
                    <a:pt x="10619" y="10537"/>
                    <a:pt x="10624" y="11195"/>
                  </a:cubicBezTo>
                  <a:cubicBezTo>
                    <a:pt x="10612" y="10992"/>
                    <a:pt x="10607" y="10784"/>
                    <a:pt x="10579" y="10587"/>
                  </a:cubicBezTo>
                  <a:cubicBezTo>
                    <a:pt x="10574" y="10460"/>
                    <a:pt x="10558" y="10339"/>
                    <a:pt x="10541" y="10219"/>
                  </a:cubicBezTo>
                  <a:lnTo>
                    <a:pt x="10541" y="10219"/>
                  </a:lnTo>
                  <a:cubicBezTo>
                    <a:pt x="10591" y="10630"/>
                    <a:pt x="10596" y="11036"/>
                    <a:pt x="10579" y="11443"/>
                  </a:cubicBezTo>
                  <a:cubicBezTo>
                    <a:pt x="10574" y="11684"/>
                    <a:pt x="10546" y="11919"/>
                    <a:pt x="10520" y="12155"/>
                  </a:cubicBezTo>
                  <a:lnTo>
                    <a:pt x="10465" y="12507"/>
                  </a:lnTo>
                  <a:cubicBezTo>
                    <a:pt x="10454" y="12567"/>
                    <a:pt x="10442" y="12623"/>
                    <a:pt x="10432" y="12677"/>
                  </a:cubicBezTo>
                  <a:lnTo>
                    <a:pt x="10399" y="12841"/>
                  </a:lnTo>
                  <a:cubicBezTo>
                    <a:pt x="10217" y="13720"/>
                    <a:pt x="9998" y="14565"/>
                    <a:pt x="9910" y="15388"/>
                  </a:cubicBezTo>
                  <a:cubicBezTo>
                    <a:pt x="9943" y="14806"/>
                    <a:pt x="10059" y="14196"/>
                    <a:pt x="10174" y="13571"/>
                  </a:cubicBezTo>
                  <a:cubicBezTo>
                    <a:pt x="10234" y="13259"/>
                    <a:pt x="10295" y="12940"/>
                    <a:pt x="10349" y="12623"/>
                  </a:cubicBezTo>
                  <a:cubicBezTo>
                    <a:pt x="10376" y="12458"/>
                    <a:pt x="10399" y="12287"/>
                    <a:pt x="10421" y="12117"/>
                  </a:cubicBezTo>
                  <a:lnTo>
                    <a:pt x="10442" y="11859"/>
                  </a:lnTo>
                  <a:cubicBezTo>
                    <a:pt x="10447" y="11777"/>
                    <a:pt x="10459" y="11689"/>
                    <a:pt x="10459" y="11607"/>
                  </a:cubicBezTo>
                  <a:cubicBezTo>
                    <a:pt x="10480" y="10921"/>
                    <a:pt x="10415" y="10230"/>
                    <a:pt x="10256" y="9554"/>
                  </a:cubicBezTo>
                  <a:cubicBezTo>
                    <a:pt x="10085" y="8885"/>
                    <a:pt x="9822" y="8232"/>
                    <a:pt x="9472" y="7629"/>
                  </a:cubicBezTo>
                  <a:lnTo>
                    <a:pt x="9335" y="7409"/>
                  </a:lnTo>
                  <a:cubicBezTo>
                    <a:pt x="9312" y="7371"/>
                    <a:pt x="9290" y="7338"/>
                    <a:pt x="9269" y="7300"/>
                  </a:cubicBezTo>
                  <a:lnTo>
                    <a:pt x="9191" y="7190"/>
                  </a:lnTo>
                  <a:lnTo>
                    <a:pt x="9038" y="6981"/>
                  </a:lnTo>
                  <a:lnTo>
                    <a:pt x="8879" y="6773"/>
                  </a:lnTo>
                  <a:lnTo>
                    <a:pt x="8796" y="6674"/>
                  </a:lnTo>
                  <a:lnTo>
                    <a:pt x="8709" y="6575"/>
                  </a:lnTo>
                  <a:lnTo>
                    <a:pt x="8533" y="6378"/>
                  </a:lnTo>
                  <a:cubicBezTo>
                    <a:pt x="8472" y="6317"/>
                    <a:pt x="8413" y="6257"/>
                    <a:pt x="8347" y="6196"/>
                  </a:cubicBezTo>
                  <a:cubicBezTo>
                    <a:pt x="8286" y="6137"/>
                    <a:pt x="8226" y="6071"/>
                    <a:pt x="8160" y="6015"/>
                  </a:cubicBezTo>
                  <a:cubicBezTo>
                    <a:pt x="7638" y="5549"/>
                    <a:pt x="7051" y="5159"/>
                    <a:pt x="6410" y="4891"/>
                  </a:cubicBezTo>
                  <a:cubicBezTo>
                    <a:pt x="6327" y="4858"/>
                    <a:pt x="6250" y="4825"/>
                    <a:pt x="6167" y="4792"/>
                  </a:cubicBezTo>
                  <a:lnTo>
                    <a:pt x="5921" y="4709"/>
                  </a:lnTo>
                  <a:lnTo>
                    <a:pt x="5800" y="4666"/>
                  </a:lnTo>
                  <a:lnTo>
                    <a:pt x="5673" y="4633"/>
                  </a:lnTo>
                  <a:lnTo>
                    <a:pt x="5422" y="4562"/>
                  </a:lnTo>
                  <a:cubicBezTo>
                    <a:pt x="5339" y="4544"/>
                    <a:pt x="5257" y="4529"/>
                    <a:pt x="5169" y="4512"/>
                  </a:cubicBezTo>
                  <a:cubicBezTo>
                    <a:pt x="5087" y="4496"/>
                    <a:pt x="5004" y="4473"/>
                    <a:pt x="4916" y="4463"/>
                  </a:cubicBezTo>
                  <a:cubicBezTo>
                    <a:pt x="4746" y="4446"/>
                    <a:pt x="4576" y="4413"/>
                    <a:pt x="4407" y="4407"/>
                  </a:cubicBezTo>
                  <a:cubicBezTo>
                    <a:pt x="4269" y="4399"/>
                    <a:pt x="4132" y="4394"/>
                    <a:pt x="3995" y="4394"/>
                  </a:cubicBezTo>
                  <a:cubicBezTo>
                    <a:pt x="3453" y="4394"/>
                    <a:pt x="2916" y="4462"/>
                    <a:pt x="2403" y="4589"/>
                  </a:cubicBezTo>
                  <a:cubicBezTo>
                    <a:pt x="2497" y="4572"/>
                    <a:pt x="2590" y="4556"/>
                    <a:pt x="2684" y="4544"/>
                  </a:cubicBezTo>
                  <a:cubicBezTo>
                    <a:pt x="2733" y="4534"/>
                    <a:pt x="2783" y="4523"/>
                    <a:pt x="2826" y="4517"/>
                  </a:cubicBezTo>
                  <a:cubicBezTo>
                    <a:pt x="2875" y="4512"/>
                    <a:pt x="2925" y="4506"/>
                    <a:pt x="2974" y="4501"/>
                  </a:cubicBezTo>
                  <a:cubicBezTo>
                    <a:pt x="3072" y="4490"/>
                    <a:pt x="3178" y="4479"/>
                    <a:pt x="3277" y="4468"/>
                  </a:cubicBezTo>
                  <a:cubicBezTo>
                    <a:pt x="3381" y="4463"/>
                    <a:pt x="3479" y="4458"/>
                    <a:pt x="3583" y="4451"/>
                  </a:cubicBezTo>
                  <a:cubicBezTo>
                    <a:pt x="3721" y="4446"/>
                    <a:pt x="3859" y="4442"/>
                    <a:pt x="3998" y="4442"/>
                  </a:cubicBezTo>
                  <a:cubicBezTo>
                    <a:pt x="4281" y="4442"/>
                    <a:pt x="4566" y="4457"/>
                    <a:pt x="4845" y="4501"/>
                  </a:cubicBezTo>
                  <a:cubicBezTo>
                    <a:pt x="5268" y="4562"/>
                    <a:pt x="5673" y="4655"/>
                    <a:pt x="6042" y="4797"/>
                  </a:cubicBezTo>
                  <a:cubicBezTo>
                    <a:pt x="6091" y="4813"/>
                    <a:pt x="6134" y="4830"/>
                    <a:pt x="6179" y="4853"/>
                  </a:cubicBezTo>
                  <a:cubicBezTo>
                    <a:pt x="6223" y="4868"/>
                    <a:pt x="6266" y="4891"/>
                    <a:pt x="6311" y="4907"/>
                  </a:cubicBezTo>
                  <a:cubicBezTo>
                    <a:pt x="6398" y="4945"/>
                    <a:pt x="6481" y="4984"/>
                    <a:pt x="6562" y="5028"/>
                  </a:cubicBezTo>
                  <a:cubicBezTo>
                    <a:pt x="6722" y="5116"/>
                    <a:pt x="6876" y="5192"/>
                    <a:pt x="7008" y="5291"/>
                  </a:cubicBezTo>
                  <a:cubicBezTo>
                    <a:pt x="6481" y="4990"/>
                    <a:pt x="5916" y="4764"/>
                    <a:pt x="5323" y="4627"/>
                  </a:cubicBezTo>
                  <a:cubicBezTo>
                    <a:pt x="4860" y="4524"/>
                    <a:pt x="4383" y="4471"/>
                    <a:pt x="3906" y="4471"/>
                  </a:cubicBezTo>
                  <a:cubicBezTo>
                    <a:pt x="3773" y="4471"/>
                    <a:pt x="3640" y="4476"/>
                    <a:pt x="3507" y="4484"/>
                  </a:cubicBezTo>
                  <a:lnTo>
                    <a:pt x="3277" y="4501"/>
                  </a:lnTo>
                  <a:cubicBezTo>
                    <a:pt x="3204" y="4506"/>
                    <a:pt x="3128" y="4517"/>
                    <a:pt x="3051" y="4529"/>
                  </a:cubicBezTo>
                  <a:lnTo>
                    <a:pt x="2826" y="4556"/>
                  </a:lnTo>
                  <a:cubicBezTo>
                    <a:pt x="2750" y="4572"/>
                    <a:pt x="2677" y="4589"/>
                    <a:pt x="2601" y="4600"/>
                  </a:cubicBezTo>
                  <a:lnTo>
                    <a:pt x="2376" y="4643"/>
                  </a:lnTo>
                  <a:cubicBezTo>
                    <a:pt x="2305" y="4660"/>
                    <a:pt x="2228" y="4681"/>
                    <a:pt x="2157" y="4699"/>
                  </a:cubicBezTo>
                  <a:cubicBezTo>
                    <a:pt x="2085" y="4714"/>
                    <a:pt x="2008" y="4737"/>
                    <a:pt x="1937" y="4759"/>
                  </a:cubicBezTo>
                  <a:cubicBezTo>
                    <a:pt x="1866" y="4775"/>
                    <a:pt x="1788" y="4797"/>
                    <a:pt x="1717" y="4820"/>
                  </a:cubicBezTo>
                  <a:cubicBezTo>
                    <a:pt x="1142" y="4995"/>
                    <a:pt x="577" y="5231"/>
                    <a:pt x="33" y="5511"/>
                  </a:cubicBezTo>
                  <a:cubicBezTo>
                    <a:pt x="22" y="5522"/>
                    <a:pt x="11" y="5527"/>
                    <a:pt x="0" y="5532"/>
                  </a:cubicBezTo>
                  <a:lnTo>
                    <a:pt x="0" y="5620"/>
                  </a:lnTo>
                  <a:cubicBezTo>
                    <a:pt x="603" y="5291"/>
                    <a:pt x="1246" y="5028"/>
                    <a:pt x="1904" y="4841"/>
                  </a:cubicBezTo>
                  <a:lnTo>
                    <a:pt x="1904" y="4841"/>
                  </a:lnTo>
                  <a:cubicBezTo>
                    <a:pt x="1229" y="5038"/>
                    <a:pt x="582" y="5324"/>
                    <a:pt x="0" y="5659"/>
                  </a:cubicBezTo>
                  <a:lnTo>
                    <a:pt x="0" y="5735"/>
                  </a:lnTo>
                  <a:cubicBezTo>
                    <a:pt x="313" y="5565"/>
                    <a:pt x="643" y="5412"/>
                    <a:pt x="977" y="5274"/>
                  </a:cubicBezTo>
                  <a:cubicBezTo>
                    <a:pt x="1367" y="5121"/>
                    <a:pt x="1762" y="4990"/>
                    <a:pt x="2168" y="4886"/>
                  </a:cubicBezTo>
                  <a:cubicBezTo>
                    <a:pt x="2266" y="4863"/>
                    <a:pt x="2371" y="4830"/>
                    <a:pt x="2469" y="4813"/>
                  </a:cubicBezTo>
                  <a:lnTo>
                    <a:pt x="2776" y="4754"/>
                  </a:lnTo>
                  <a:cubicBezTo>
                    <a:pt x="2831" y="4742"/>
                    <a:pt x="2882" y="4737"/>
                    <a:pt x="2930" y="4726"/>
                  </a:cubicBezTo>
                  <a:lnTo>
                    <a:pt x="3090" y="4709"/>
                  </a:lnTo>
                  <a:cubicBezTo>
                    <a:pt x="3188" y="4693"/>
                    <a:pt x="3292" y="4681"/>
                    <a:pt x="3396" y="4676"/>
                  </a:cubicBezTo>
                  <a:lnTo>
                    <a:pt x="3687" y="4655"/>
                  </a:lnTo>
                  <a:cubicBezTo>
                    <a:pt x="3737" y="4652"/>
                    <a:pt x="3786" y="4652"/>
                    <a:pt x="3835" y="4652"/>
                  </a:cubicBezTo>
                  <a:cubicBezTo>
                    <a:pt x="3884" y="4652"/>
                    <a:pt x="3932" y="4652"/>
                    <a:pt x="3979" y="4648"/>
                  </a:cubicBezTo>
                  <a:lnTo>
                    <a:pt x="4126" y="4648"/>
                  </a:lnTo>
                  <a:lnTo>
                    <a:pt x="4270" y="4660"/>
                  </a:lnTo>
                  <a:cubicBezTo>
                    <a:pt x="4368" y="4666"/>
                    <a:pt x="4467" y="4666"/>
                    <a:pt x="4566" y="4676"/>
                  </a:cubicBezTo>
                  <a:cubicBezTo>
                    <a:pt x="4949" y="4714"/>
                    <a:pt x="5334" y="4792"/>
                    <a:pt x="5713" y="4901"/>
                  </a:cubicBezTo>
                  <a:cubicBezTo>
                    <a:pt x="6086" y="5023"/>
                    <a:pt x="6448" y="5170"/>
                    <a:pt x="6793" y="5352"/>
                  </a:cubicBezTo>
                  <a:cubicBezTo>
                    <a:pt x="7134" y="5537"/>
                    <a:pt x="7463" y="5757"/>
                    <a:pt x="7765" y="6005"/>
                  </a:cubicBezTo>
                  <a:cubicBezTo>
                    <a:pt x="8066" y="6251"/>
                    <a:pt x="8347" y="6525"/>
                    <a:pt x="8598" y="6821"/>
                  </a:cubicBezTo>
                  <a:cubicBezTo>
                    <a:pt x="8846" y="7124"/>
                    <a:pt x="9071" y="7442"/>
                    <a:pt x="9269" y="7783"/>
                  </a:cubicBezTo>
                  <a:cubicBezTo>
                    <a:pt x="9454" y="8117"/>
                    <a:pt x="9619" y="8474"/>
                    <a:pt x="9756" y="8836"/>
                  </a:cubicBezTo>
                  <a:cubicBezTo>
                    <a:pt x="9882" y="9204"/>
                    <a:pt x="9987" y="9577"/>
                    <a:pt x="10047" y="9961"/>
                  </a:cubicBezTo>
                  <a:cubicBezTo>
                    <a:pt x="9965" y="9692"/>
                    <a:pt x="9867" y="9379"/>
                    <a:pt x="9740" y="9100"/>
                  </a:cubicBezTo>
                  <a:cubicBezTo>
                    <a:pt x="9713" y="9034"/>
                    <a:pt x="9680" y="8962"/>
                    <a:pt x="9652" y="8896"/>
                  </a:cubicBezTo>
                  <a:cubicBezTo>
                    <a:pt x="9647" y="8885"/>
                    <a:pt x="9641" y="8875"/>
                    <a:pt x="9631" y="8858"/>
                  </a:cubicBezTo>
                  <a:lnTo>
                    <a:pt x="9631" y="8858"/>
                  </a:lnTo>
                  <a:cubicBezTo>
                    <a:pt x="9713" y="9072"/>
                    <a:pt x="9778" y="9286"/>
                    <a:pt x="9839" y="9500"/>
                  </a:cubicBezTo>
                  <a:lnTo>
                    <a:pt x="9888" y="9698"/>
                  </a:lnTo>
                  <a:cubicBezTo>
                    <a:pt x="9900" y="9746"/>
                    <a:pt x="9910" y="9797"/>
                    <a:pt x="9915" y="9845"/>
                  </a:cubicBezTo>
                  <a:cubicBezTo>
                    <a:pt x="9921" y="9845"/>
                    <a:pt x="9921" y="9850"/>
                    <a:pt x="9921" y="9857"/>
                  </a:cubicBezTo>
                  <a:lnTo>
                    <a:pt x="9921" y="9868"/>
                  </a:lnTo>
                  <a:cubicBezTo>
                    <a:pt x="10097" y="10701"/>
                    <a:pt x="10113" y="11590"/>
                    <a:pt x="9948" y="12484"/>
                  </a:cubicBezTo>
                  <a:cubicBezTo>
                    <a:pt x="9537" y="14723"/>
                    <a:pt x="8884" y="16343"/>
                    <a:pt x="10047" y="18504"/>
                  </a:cubicBezTo>
                  <a:cubicBezTo>
                    <a:pt x="10278" y="18932"/>
                    <a:pt x="10541" y="19355"/>
                    <a:pt x="10804" y="19773"/>
                  </a:cubicBezTo>
                  <a:lnTo>
                    <a:pt x="13658" y="19773"/>
                  </a:lnTo>
                  <a:lnTo>
                    <a:pt x="13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-437039" y="224727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dirty="0" smtClean="0">
                <a:ln/>
                <a:solidFill>
                  <a:schemeClr val="accent3"/>
                </a:solidFill>
              </a:rPr>
              <a:t>Proposed</a:t>
            </a:r>
            <a:r>
              <a:rPr lang="en-US" sz="3200" i="1" dirty="0" smtClean="0">
                <a:ln/>
                <a:solidFill>
                  <a:schemeClr val="accent3"/>
                </a:solidFill>
              </a:rPr>
              <a:t> </a:t>
            </a:r>
            <a:r>
              <a:rPr lang="en-US" sz="3200" i="1" dirty="0">
                <a:ln/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991" name="Google Shape;991;p46"/>
          <p:cNvSpPr txBox="1">
            <a:spLocks noGrp="1"/>
          </p:cNvSpPr>
          <p:nvPr>
            <p:ph type="subTitle" idx="1"/>
          </p:nvPr>
        </p:nvSpPr>
        <p:spPr>
          <a:xfrm>
            <a:off x="148866" y="943505"/>
            <a:ext cx="6698099" cy="3038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288000" algn="just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proposed system provides user friendly interface and also provides powerful and efficient database management system</a:t>
            </a:r>
            <a:r>
              <a:rPr lang="en-US" dirty="0" smtClean="0"/>
              <a:t>.</a:t>
            </a:r>
          </a:p>
          <a:p>
            <a:pPr marL="54900" indent="0" algn="just">
              <a:buNone/>
            </a:pPr>
            <a:endParaRPr lang="en-US" dirty="0"/>
          </a:p>
          <a:p>
            <a:pPr marL="342900" indent="-288000" algn="just">
              <a:buFont typeface="Arial" panose="020B0604020202020204" pitchFamily="34" charset="0"/>
              <a:buChar char="•"/>
            </a:pPr>
            <a:r>
              <a:rPr lang="en-US" dirty="0"/>
              <a:t>The aim of proposed system is to develop a system of improved facilities</a:t>
            </a:r>
            <a:r>
              <a:rPr lang="en-US" dirty="0" smtClean="0"/>
              <a:t>.</a:t>
            </a:r>
            <a:endParaRPr lang="en-US" dirty="0"/>
          </a:p>
          <a:p>
            <a:pPr marL="342900" indent="-288000" algn="just">
              <a:buFont typeface="Arial" panose="020B0604020202020204" pitchFamily="34" charset="0"/>
              <a:buChar char="•"/>
            </a:pPr>
            <a:r>
              <a:rPr lang="en-US" dirty="0"/>
              <a:t>The existing system work is done manually thus hampering its accuracy and effectiveness</a:t>
            </a:r>
            <a:r>
              <a:rPr lang="en-US" dirty="0" smtClean="0"/>
              <a:t>.</a:t>
            </a:r>
          </a:p>
          <a:p>
            <a:pPr marL="54900" indent="0" algn="just">
              <a:buNone/>
            </a:pPr>
            <a:endParaRPr lang="en-US" dirty="0"/>
          </a:p>
          <a:p>
            <a:pPr marL="342900" indent="-288000" algn="just">
              <a:buFont typeface="Arial" panose="020B0604020202020204" pitchFamily="34" charset="0"/>
              <a:buChar char="•"/>
            </a:pPr>
            <a:r>
              <a:rPr lang="en-US" dirty="0"/>
              <a:t>The proposed system can overcome the limitations of existing system</a:t>
            </a:r>
            <a:r>
              <a:rPr lang="en-US" dirty="0" smtClean="0"/>
              <a:t>.</a:t>
            </a:r>
            <a:endParaRPr lang="en-US" dirty="0"/>
          </a:p>
          <a:p>
            <a:pPr marL="342900" indent="-288000" algn="just">
              <a:buFont typeface="Arial" panose="020B0604020202020204" pitchFamily="34" charset="0"/>
              <a:buChar char="•"/>
            </a:pPr>
            <a:r>
              <a:rPr lang="en-US" dirty="0"/>
              <a:t>The system provides security and reduce the manual work</a:t>
            </a:r>
            <a:r>
              <a:rPr lang="en-US" dirty="0" smtClean="0"/>
              <a:t>.</a:t>
            </a:r>
          </a:p>
          <a:p>
            <a:pPr marL="342900" indent="-2880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88000" algn="just">
              <a:buFont typeface="Arial" panose="020B0604020202020204" pitchFamily="34" charset="0"/>
              <a:buChar char="•"/>
            </a:pPr>
            <a:r>
              <a:rPr lang="en-US" dirty="0"/>
              <a:t>The existing system has several disadvantages and many more difficulties to work</a:t>
            </a:r>
            <a:r>
              <a:rPr lang="en-US" dirty="0" smtClean="0"/>
              <a:t>.</a:t>
            </a:r>
            <a:endParaRPr lang="en-US" dirty="0"/>
          </a:p>
          <a:p>
            <a:pPr marL="342900" indent="-288000" algn="just">
              <a:buFont typeface="Arial" panose="020B0604020202020204" pitchFamily="34" charset="0"/>
              <a:buChar char="•"/>
            </a:pPr>
            <a:r>
              <a:rPr lang="en-US" dirty="0"/>
              <a:t>The proposed system tries to eliminate or reduce these difficulties </a:t>
            </a:r>
            <a:r>
              <a:rPr lang="en-US" dirty="0" err="1"/>
              <a:t>upto</a:t>
            </a:r>
            <a:r>
              <a:rPr lang="en-US" dirty="0"/>
              <a:t> some extent</a:t>
            </a:r>
            <a:r>
              <a:rPr lang="en-US" dirty="0" smtClean="0"/>
              <a:t>.</a:t>
            </a:r>
          </a:p>
          <a:p>
            <a:pPr marL="54900" indent="0" algn="just">
              <a:buNone/>
            </a:pPr>
            <a:endParaRPr lang="en-US" dirty="0"/>
          </a:p>
          <a:p>
            <a:pPr marL="342900" indent="-288000" algn="just">
              <a:buFont typeface="Arial" panose="020B0604020202020204" pitchFamily="34" charset="0"/>
              <a:buChar char="•"/>
            </a:pPr>
            <a:r>
              <a:rPr lang="en-US" dirty="0"/>
              <a:t>Help the staff to reduce the workload and mental conflict</a:t>
            </a:r>
            <a:r>
              <a:rPr lang="en-US" dirty="0" smtClean="0"/>
              <a:t>.</a:t>
            </a:r>
            <a:endParaRPr lang="en-US" dirty="0"/>
          </a:p>
          <a:p>
            <a:pPr marL="342900" indent="-288000" algn="just">
              <a:buFont typeface="Arial" panose="020B0604020202020204" pitchFamily="34" charset="0"/>
              <a:buChar char="•"/>
            </a:pPr>
            <a:r>
              <a:rPr lang="en-US" dirty="0"/>
              <a:t>Possible to print various reports and bills easily and in less time</a:t>
            </a:r>
          </a:p>
        </p:txBody>
      </p:sp>
      <p:sp>
        <p:nvSpPr>
          <p:cNvPr id="992" name="Google Shape;992;p46"/>
          <p:cNvSpPr/>
          <p:nvPr/>
        </p:nvSpPr>
        <p:spPr>
          <a:xfrm flipH="1">
            <a:off x="7547625" y="34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993;p46"/>
          <p:cNvGrpSpPr/>
          <p:nvPr/>
        </p:nvGrpSpPr>
        <p:grpSpPr>
          <a:xfrm rot="-1834538">
            <a:off x="5946917" y="4074066"/>
            <a:ext cx="351142" cy="328016"/>
            <a:chOff x="4647925" y="2933700"/>
            <a:chExt cx="351125" cy="328000"/>
          </a:xfrm>
        </p:grpSpPr>
        <p:sp>
          <p:nvSpPr>
            <p:cNvPr id="994" name="Google Shape;994;p4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46"/>
          <p:cNvGrpSpPr/>
          <p:nvPr/>
        </p:nvGrpSpPr>
        <p:grpSpPr>
          <a:xfrm rot="1652541">
            <a:off x="8357583" y="529683"/>
            <a:ext cx="308797" cy="351317"/>
            <a:chOff x="5014800" y="238125"/>
            <a:chExt cx="731500" cy="832225"/>
          </a:xfrm>
        </p:grpSpPr>
        <p:sp>
          <p:nvSpPr>
            <p:cNvPr id="997" name="Google Shape;997;p46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4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38767" t="37834" r="7604" b="1415"/>
          <a:stretch/>
        </p:blipFill>
        <p:spPr>
          <a:xfrm flipH="1">
            <a:off x="-1" y="730800"/>
            <a:ext cx="3895776" cy="4412701"/>
          </a:xfrm>
          <a:prstGeom prst="rect">
            <a:avLst/>
          </a:prstGeom>
        </p:spPr>
      </p:pic>
      <p:sp>
        <p:nvSpPr>
          <p:cNvPr id="1010" name="Google Shape;1010;p47"/>
          <p:cNvSpPr/>
          <p:nvPr/>
        </p:nvSpPr>
        <p:spPr>
          <a:xfrm rot="10800000">
            <a:off x="6" y="-3"/>
            <a:ext cx="4172217" cy="5137875"/>
          </a:xfrm>
          <a:custGeom>
            <a:avLst/>
            <a:gdLst/>
            <a:ahLst/>
            <a:cxnLst/>
            <a:rect l="l" t="t" r="r" b="b"/>
            <a:pathLst>
              <a:path w="16051" h="19766" extrusionOk="0">
                <a:moveTo>
                  <a:pt x="1" y="1"/>
                </a:moveTo>
                <a:lnTo>
                  <a:pt x="1" y="19766"/>
                </a:lnTo>
                <a:lnTo>
                  <a:pt x="16051" y="19766"/>
                </a:lnTo>
                <a:lnTo>
                  <a:pt x="16051" y="8176"/>
                </a:lnTo>
                <a:cubicBezTo>
                  <a:pt x="15678" y="8582"/>
                  <a:pt x="15333" y="9065"/>
                  <a:pt x="15025" y="9658"/>
                </a:cubicBezTo>
                <a:cubicBezTo>
                  <a:pt x="14229" y="11183"/>
                  <a:pt x="13730" y="12874"/>
                  <a:pt x="12699" y="14257"/>
                </a:cubicBezTo>
                <a:cubicBezTo>
                  <a:pt x="11910" y="15316"/>
                  <a:pt x="10581" y="16099"/>
                  <a:pt x="9209" y="16099"/>
                </a:cubicBezTo>
                <a:cubicBezTo>
                  <a:pt x="9081" y="16099"/>
                  <a:pt x="8953" y="16092"/>
                  <a:pt x="8825" y="16078"/>
                </a:cubicBezTo>
                <a:cubicBezTo>
                  <a:pt x="8156" y="16002"/>
                  <a:pt x="7573" y="15766"/>
                  <a:pt x="7069" y="15404"/>
                </a:cubicBezTo>
                <a:cubicBezTo>
                  <a:pt x="6733" y="15162"/>
                  <a:pt x="6426" y="14882"/>
                  <a:pt x="6158" y="14574"/>
                </a:cubicBezTo>
                <a:lnTo>
                  <a:pt x="6158" y="14574"/>
                </a:lnTo>
                <a:cubicBezTo>
                  <a:pt x="6279" y="14756"/>
                  <a:pt x="6371" y="14877"/>
                  <a:pt x="6388" y="14948"/>
                </a:cubicBezTo>
                <a:cubicBezTo>
                  <a:pt x="6397" y="14974"/>
                  <a:pt x="6393" y="14986"/>
                  <a:pt x="6379" y="14986"/>
                </a:cubicBezTo>
                <a:cubicBezTo>
                  <a:pt x="6366" y="14986"/>
                  <a:pt x="6346" y="14977"/>
                  <a:pt x="6317" y="14959"/>
                </a:cubicBezTo>
                <a:cubicBezTo>
                  <a:pt x="6256" y="14915"/>
                  <a:pt x="6163" y="14838"/>
                  <a:pt x="6054" y="14718"/>
                </a:cubicBezTo>
                <a:cubicBezTo>
                  <a:pt x="5823" y="14482"/>
                  <a:pt x="5522" y="14098"/>
                  <a:pt x="5246" y="13609"/>
                </a:cubicBezTo>
                <a:cubicBezTo>
                  <a:pt x="4967" y="13126"/>
                  <a:pt x="4714" y="12555"/>
                  <a:pt x="4512" y="11985"/>
                </a:cubicBezTo>
                <a:cubicBezTo>
                  <a:pt x="4309" y="11420"/>
                  <a:pt x="4155" y="10866"/>
                  <a:pt x="4033" y="10410"/>
                </a:cubicBezTo>
                <a:lnTo>
                  <a:pt x="4033" y="10410"/>
                </a:lnTo>
                <a:cubicBezTo>
                  <a:pt x="4078" y="10656"/>
                  <a:pt x="4078" y="10656"/>
                  <a:pt x="4127" y="10899"/>
                </a:cubicBezTo>
                <a:cubicBezTo>
                  <a:pt x="4078" y="10656"/>
                  <a:pt x="4028" y="10410"/>
                  <a:pt x="3952" y="10202"/>
                </a:cubicBezTo>
                <a:lnTo>
                  <a:pt x="3952" y="10202"/>
                </a:lnTo>
                <a:cubicBezTo>
                  <a:pt x="3995" y="10448"/>
                  <a:pt x="4073" y="10805"/>
                  <a:pt x="4149" y="11134"/>
                </a:cubicBezTo>
                <a:cubicBezTo>
                  <a:pt x="4226" y="11469"/>
                  <a:pt x="4303" y="11770"/>
                  <a:pt x="4325" y="11914"/>
                </a:cubicBezTo>
                <a:cubicBezTo>
                  <a:pt x="4259" y="11776"/>
                  <a:pt x="4193" y="11644"/>
                  <a:pt x="4132" y="11507"/>
                </a:cubicBezTo>
                <a:lnTo>
                  <a:pt x="4132" y="11507"/>
                </a:lnTo>
                <a:cubicBezTo>
                  <a:pt x="4264" y="12138"/>
                  <a:pt x="4560" y="13033"/>
                  <a:pt x="5021" y="13872"/>
                </a:cubicBezTo>
                <a:cubicBezTo>
                  <a:pt x="5252" y="14295"/>
                  <a:pt x="5532" y="14695"/>
                  <a:pt x="5818" y="15052"/>
                </a:cubicBezTo>
                <a:cubicBezTo>
                  <a:pt x="6108" y="15404"/>
                  <a:pt x="6416" y="15706"/>
                  <a:pt x="6685" y="15941"/>
                </a:cubicBezTo>
                <a:cubicBezTo>
                  <a:pt x="6015" y="15387"/>
                  <a:pt x="5461" y="14685"/>
                  <a:pt x="5028" y="13911"/>
                </a:cubicBezTo>
                <a:cubicBezTo>
                  <a:pt x="4593" y="13132"/>
                  <a:pt x="4271" y="12287"/>
                  <a:pt x="4012" y="11414"/>
                </a:cubicBezTo>
                <a:cubicBezTo>
                  <a:pt x="3754" y="10536"/>
                  <a:pt x="3562" y="9630"/>
                  <a:pt x="3392" y="8708"/>
                </a:cubicBezTo>
                <a:cubicBezTo>
                  <a:pt x="3309" y="8242"/>
                  <a:pt x="3233" y="7781"/>
                  <a:pt x="3162" y="7305"/>
                </a:cubicBezTo>
                <a:cubicBezTo>
                  <a:pt x="3096" y="6832"/>
                  <a:pt x="3040" y="6350"/>
                  <a:pt x="2997" y="5866"/>
                </a:cubicBezTo>
                <a:cubicBezTo>
                  <a:pt x="2838" y="3940"/>
                  <a:pt x="2888" y="1943"/>
                  <a:pt x="328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1038020" y="28483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ln/>
                <a:solidFill>
                  <a:schemeClr val="accent4"/>
                </a:solidFill>
              </a:rPr>
              <a:t>Advantages Of </a:t>
            </a:r>
            <a:r>
              <a:rPr lang="en-US" sz="3200" dirty="0">
                <a:ln/>
                <a:solidFill>
                  <a:schemeClr val="bg1"/>
                </a:solidFill>
              </a:rPr>
              <a:t>Proposed System</a:t>
            </a:r>
          </a:p>
        </p:txBody>
      </p:sp>
      <p:sp>
        <p:nvSpPr>
          <p:cNvPr id="1015" name="Google Shape;1015;p47"/>
          <p:cNvSpPr txBox="1">
            <a:spLocks noGrp="1"/>
          </p:cNvSpPr>
          <p:nvPr>
            <p:ph type="subTitle" idx="4"/>
          </p:nvPr>
        </p:nvSpPr>
        <p:spPr>
          <a:xfrm>
            <a:off x="4705004" y="1416198"/>
            <a:ext cx="4438996" cy="23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/>
              <a:t>Security of data. 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/>
              <a:t>Ensures data accuracy.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/>
              <a:t>Minimum time needed for various processes. 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/>
              <a:t>Better service.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/>
              <a:t>User friendly UI.</a:t>
            </a:r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47"/>
          <p:cNvSpPr/>
          <p:nvPr/>
        </p:nvSpPr>
        <p:spPr>
          <a:xfrm>
            <a:off x="3895775" y="2057238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7"/>
          <p:cNvSpPr/>
          <p:nvPr/>
        </p:nvSpPr>
        <p:spPr>
          <a:xfrm>
            <a:off x="3895775" y="3323813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8" name="Google Shape;1038;p47"/>
          <p:cNvGrpSpPr/>
          <p:nvPr/>
        </p:nvGrpSpPr>
        <p:grpSpPr>
          <a:xfrm>
            <a:off x="4011763" y="3428063"/>
            <a:ext cx="327525" cy="351025"/>
            <a:chOff x="6175900" y="2281150"/>
            <a:chExt cx="327525" cy="351025"/>
          </a:xfrm>
        </p:grpSpPr>
        <p:sp>
          <p:nvSpPr>
            <p:cNvPr id="1039" name="Google Shape;1039;p47"/>
            <p:cNvSpPr/>
            <p:nvPr/>
          </p:nvSpPr>
          <p:spPr>
            <a:xfrm>
              <a:off x="6202325" y="2490300"/>
              <a:ext cx="93850" cy="141875"/>
            </a:xfrm>
            <a:custGeom>
              <a:avLst/>
              <a:gdLst/>
              <a:ahLst/>
              <a:cxnLst/>
              <a:rect l="l" t="t" r="r" b="b"/>
              <a:pathLst>
                <a:path w="3754" h="5675" extrusionOk="0">
                  <a:moveTo>
                    <a:pt x="663" y="1"/>
                  </a:moveTo>
                  <a:cubicBezTo>
                    <a:pt x="653" y="1"/>
                    <a:pt x="643" y="1"/>
                    <a:pt x="633" y="2"/>
                  </a:cubicBezTo>
                  <a:cubicBezTo>
                    <a:pt x="406" y="17"/>
                    <a:pt x="243" y="212"/>
                    <a:pt x="262" y="443"/>
                  </a:cubicBezTo>
                  <a:lnTo>
                    <a:pt x="473" y="3236"/>
                  </a:lnTo>
                  <a:lnTo>
                    <a:pt x="48" y="5171"/>
                  </a:lnTo>
                  <a:cubicBezTo>
                    <a:pt x="1" y="5401"/>
                    <a:pt x="130" y="5612"/>
                    <a:pt x="360" y="5658"/>
                  </a:cubicBezTo>
                  <a:cubicBezTo>
                    <a:pt x="392" y="5666"/>
                    <a:pt x="424" y="5669"/>
                    <a:pt x="456" y="5669"/>
                  </a:cubicBezTo>
                  <a:cubicBezTo>
                    <a:pt x="643" y="5669"/>
                    <a:pt x="804" y="5544"/>
                    <a:pt x="847" y="5350"/>
                  </a:cubicBezTo>
                  <a:lnTo>
                    <a:pt x="1218" y="3677"/>
                  </a:lnTo>
                  <a:lnTo>
                    <a:pt x="2537" y="3677"/>
                  </a:lnTo>
                  <a:lnTo>
                    <a:pt x="2895" y="5350"/>
                  </a:lnTo>
                  <a:cubicBezTo>
                    <a:pt x="2942" y="5545"/>
                    <a:pt x="3106" y="5674"/>
                    <a:pt x="3301" y="5674"/>
                  </a:cubicBezTo>
                  <a:cubicBezTo>
                    <a:pt x="3559" y="5674"/>
                    <a:pt x="3754" y="5432"/>
                    <a:pt x="3707" y="5171"/>
                  </a:cubicBezTo>
                  <a:lnTo>
                    <a:pt x="3266" y="3173"/>
                  </a:lnTo>
                  <a:cubicBezTo>
                    <a:pt x="3219" y="2978"/>
                    <a:pt x="3055" y="2846"/>
                    <a:pt x="2860" y="2846"/>
                  </a:cubicBezTo>
                  <a:lnTo>
                    <a:pt x="1269" y="2846"/>
                  </a:lnTo>
                  <a:lnTo>
                    <a:pt x="1074" y="376"/>
                  </a:lnTo>
                  <a:cubicBezTo>
                    <a:pt x="1059" y="160"/>
                    <a:pt x="880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6383150" y="2490300"/>
              <a:ext cx="94325" cy="141875"/>
            </a:xfrm>
            <a:custGeom>
              <a:avLst/>
              <a:gdLst/>
              <a:ahLst/>
              <a:cxnLst/>
              <a:rect l="l" t="t" r="r" b="b"/>
              <a:pathLst>
                <a:path w="3773" h="5675" extrusionOk="0">
                  <a:moveTo>
                    <a:pt x="3092" y="1"/>
                  </a:moveTo>
                  <a:cubicBezTo>
                    <a:pt x="2878" y="1"/>
                    <a:pt x="2699" y="160"/>
                    <a:pt x="2684" y="376"/>
                  </a:cubicBezTo>
                  <a:lnTo>
                    <a:pt x="2489" y="2846"/>
                  </a:lnTo>
                  <a:lnTo>
                    <a:pt x="894" y="2846"/>
                  </a:lnTo>
                  <a:cubicBezTo>
                    <a:pt x="699" y="2846"/>
                    <a:pt x="539" y="2978"/>
                    <a:pt x="488" y="3173"/>
                  </a:cubicBezTo>
                  <a:lnTo>
                    <a:pt x="51" y="5171"/>
                  </a:lnTo>
                  <a:cubicBezTo>
                    <a:pt x="0" y="5401"/>
                    <a:pt x="149" y="5612"/>
                    <a:pt x="375" y="5658"/>
                  </a:cubicBezTo>
                  <a:cubicBezTo>
                    <a:pt x="405" y="5666"/>
                    <a:pt x="436" y="5669"/>
                    <a:pt x="466" y="5669"/>
                  </a:cubicBezTo>
                  <a:cubicBezTo>
                    <a:pt x="647" y="5669"/>
                    <a:pt x="819" y="5544"/>
                    <a:pt x="863" y="5350"/>
                  </a:cubicBezTo>
                  <a:lnTo>
                    <a:pt x="1222" y="3677"/>
                  </a:lnTo>
                  <a:lnTo>
                    <a:pt x="2536" y="3677"/>
                  </a:lnTo>
                  <a:lnTo>
                    <a:pt x="2911" y="5350"/>
                  </a:lnTo>
                  <a:cubicBezTo>
                    <a:pt x="2942" y="5545"/>
                    <a:pt x="3121" y="5674"/>
                    <a:pt x="3301" y="5674"/>
                  </a:cubicBezTo>
                  <a:cubicBezTo>
                    <a:pt x="3578" y="5674"/>
                    <a:pt x="3773" y="5432"/>
                    <a:pt x="3707" y="5171"/>
                  </a:cubicBezTo>
                  <a:lnTo>
                    <a:pt x="3285" y="3236"/>
                  </a:lnTo>
                  <a:lnTo>
                    <a:pt x="3496" y="443"/>
                  </a:lnTo>
                  <a:cubicBezTo>
                    <a:pt x="3512" y="212"/>
                    <a:pt x="3348" y="17"/>
                    <a:pt x="3121" y="2"/>
                  </a:cubicBezTo>
                  <a:cubicBezTo>
                    <a:pt x="3111" y="1"/>
                    <a:pt x="3101" y="1"/>
                    <a:pt x="3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6275100" y="2281150"/>
              <a:ext cx="129250" cy="39800"/>
            </a:xfrm>
            <a:custGeom>
              <a:avLst/>
              <a:gdLst/>
              <a:ahLst/>
              <a:cxnLst/>
              <a:rect l="l" t="t" r="r" b="b"/>
              <a:pathLst>
                <a:path w="5170" h="1592" extrusionOk="0">
                  <a:moveTo>
                    <a:pt x="2583" y="1"/>
                  </a:moveTo>
                  <a:cubicBezTo>
                    <a:pt x="2506" y="1"/>
                    <a:pt x="2428" y="21"/>
                    <a:pt x="2356" y="62"/>
                  </a:cubicBezTo>
                  <a:lnTo>
                    <a:pt x="0" y="1591"/>
                  </a:lnTo>
                  <a:lnTo>
                    <a:pt x="5169" y="1591"/>
                  </a:lnTo>
                  <a:lnTo>
                    <a:pt x="2813" y="62"/>
                  </a:lnTo>
                  <a:cubicBezTo>
                    <a:pt x="2739" y="21"/>
                    <a:pt x="2661" y="1"/>
                    <a:pt x="2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6175900" y="2341200"/>
              <a:ext cx="327525" cy="290975"/>
            </a:xfrm>
            <a:custGeom>
              <a:avLst/>
              <a:gdLst/>
              <a:ahLst/>
              <a:cxnLst/>
              <a:rect l="l" t="t" r="r" b="b"/>
              <a:pathLst>
                <a:path w="13101" h="11639" extrusionOk="0">
                  <a:moveTo>
                    <a:pt x="2700" y="1"/>
                  </a:moveTo>
                  <a:lnTo>
                    <a:pt x="180" y="1643"/>
                  </a:lnTo>
                  <a:cubicBezTo>
                    <a:pt x="67" y="1710"/>
                    <a:pt x="1" y="1838"/>
                    <a:pt x="1" y="1983"/>
                  </a:cubicBezTo>
                  <a:lnTo>
                    <a:pt x="1" y="2424"/>
                  </a:lnTo>
                  <a:cubicBezTo>
                    <a:pt x="1" y="3137"/>
                    <a:pt x="570" y="3707"/>
                    <a:pt x="1284" y="3707"/>
                  </a:cubicBezTo>
                  <a:cubicBezTo>
                    <a:pt x="1643" y="3707"/>
                    <a:pt x="1951" y="3563"/>
                    <a:pt x="2162" y="3399"/>
                  </a:cubicBezTo>
                  <a:cubicBezTo>
                    <a:pt x="2449" y="3604"/>
                    <a:pt x="2745" y="3709"/>
                    <a:pt x="3042" y="3709"/>
                  </a:cubicBezTo>
                  <a:cubicBezTo>
                    <a:pt x="3334" y="3709"/>
                    <a:pt x="3627" y="3607"/>
                    <a:pt x="3917" y="3399"/>
                  </a:cubicBezTo>
                  <a:cubicBezTo>
                    <a:pt x="4205" y="3604"/>
                    <a:pt x="4500" y="3709"/>
                    <a:pt x="4798" y="3709"/>
                  </a:cubicBezTo>
                  <a:cubicBezTo>
                    <a:pt x="5089" y="3709"/>
                    <a:pt x="5383" y="3607"/>
                    <a:pt x="5673" y="3399"/>
                  </a:cubicBezTo>
                  <a:cubicBezTo>
                    <a:pt x="5805" y="3496"/>
                    <a:pt x="5950" y="3578"/>
                    <a:pt x="6145" y="3641"/>
                  </a:cubicBezTo>
                  <a:lnTo>
                    <a:pt x="6145" y="7284"/>
                  </a:lnTo>
                  <a:lnTo>
                    <a:pt x="4128" y="7284"/>
                  </a:lnTo>
                  <a:cubicBezTo>
                    <a:pt x="3902" y="7284"/>
                    <a:pt x="3722" y="7464"/>
                    <a:pt x="3722" y="7690"/>
                  </a:cubicBezTo>
                  <a:cubicBezTo>
                    <a:pt x="3722" y="7916"/>
                    <a:pt x="3902" y="8096"/>
                    <a:pt x="4128" y="8096"/>
                  </a:cubicBezTo>
                  <a:lnTo>
                    <a:pt x="6145" y="8096"/>
                  </a:lnTo>
                  <a:lnTo>
                    <a:pt x="6145" y="10811"/>
                  </a:lnTo>
                  <a:lnTo>
                    <a:pt x="5883" y="10811"/>
                  </a:lnTo>
                  <a:cubicBezTo>
                    <a:pt x="5657" y="10811"/>
                    <a:pt x="5478" y="11006"/>
                    <a:pt x="5478" y="11232"/>
                  </a:cubicBezTo>
                  <a:cubicBezTo>
                    <a:pt x="5478" y="11462"/>
                    <a:pt x="5657" y="11638"/>
                    <a:pt x="5883" y="11638"/>
                  </a:cubicBezTo>
                  <a:lnTo>
                    <a:pt x="7202" y="11638"/>
                  </a:lnTo>
                  <a:cubicBezTo>
                    <a:pt x="7428" y="11638"/>
                    <a:pt x="7623" y="11462"/>
                    <a:pt x="7623" y="11232"/>
                  </a:cubicBezTo>
                  <a:cubicBezTo>
                    <a:pt x="7623" y="11006"/>
                    <a:pt x="7428" y="10811"/>
                    <a:pt x="7202" y="10811"/>
                  </a:cubicBezTo>
                  <a:lnTo>
                    <a:pt x="6956" y="10811"/>
                  </a:lnTo>
                  <a:lnTo>
                    <a:pt x="6956" y="8096"/>
                  </a:lnTo>
                  <a:lnTo>
                    <a:pt x="8958" y="8096"/>
                  </a:lnTo>
                  <a:cubicBezTo>
                    <a:pt x="9184" y="8096"/>
                    <a:pt x="9379" y="7916"/>
                    <a:pt x="9379" y="7690"/>
                  </a:cubicBezTo>
                  <a:cubicBezTo>
                    <a:pt x="9379" y="7464"/>
                    <a:pt x="9184" y="7284"/>
                    <a:pt x="8958" y="7284"/>
                  </a:cubicBezTo>
                  <a:lnTo>
                    <a:pt x="6956" y="7284"/>
                  </a:lnTo>
                  <a:lnTo>
                    <a:pt x="6956" y="3641"/>
                  </a:lnTo>
                  <a:cubicBezTo>
                    <a:pt x="7136" y="3578"/>
                    <a:pt x="7300" y="3496"/>
                    <a:pt x="7428" y="3399"/>
                  </a:cubicBezTo>
                  <a:cubicBezTo>
                    <a:pt x="7716" y="3604"/>
                    <a:pt x="8011" y="3709"/>
                    <a:pt x="8309" y="3709"/>
                  </a:cubicBezTo>
                  <a:cubicBezTo>
                    <a:pt x="8600" y="3709"/>
                    <a:pt x="8894" y="3607"/>
                    <a:pt x="9184" y="3399"/>
                  </a:cubicBezTo>
                  <a:cubicBezTo>
                    <a:pt x="9471" y="3604"/>
                    <a:pt x="9767" y="3709"/>
                    <a:pt x="10064" y="3709"/>
                  </a:cubicBezTo>
                  <a:cubicBezTo>
                    <a:pt x="10356" y="3709"/>
                    <a:pt x="10650" y="3607"/>
                    <a:pt x="10939" y="3399"/>
                  </a:cubicBezTo>
                  <a:cubicBezTo>
                    <a:pt x="11150" y="3563"/>
                    <a:pt x="11462" y="3707"/>
                    <a:pt x="11817" y="3707"/>
                  </a:cubicBezTo>
                  <a:cubicBezTo>
                    <a:pt x="12535" y="3707"/>
                    <a:pt x="13101" y="3137"/>
                    <a:pt x="13101" y="2424"/>
                  </a:cubicBezTo>
                  <a:lnTo>
                    <a:pt x="13101" y="1983"/>
                  </a:lnTo>
                  <a:cubicBezTo>
                    <a:pt x="13101" y="1838"/>
                    <a:pt x="13038" y="1710"/>
                    <a:pt x="12925" y="1643"/>
                  </a:cubicBezTo>
                  <a:lnTo>
                    <a:pt x="104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47"/>
          <p:cNvSpPr/>
          <p:nvPr/>
        </p:nvSpPr>
        <p:spPr>
          <a:xfrm>
            <a:off x="3997088" y="2161550"/>
            <a:ext cx="356875" cy="350900"/>
          </a:xfrm>
          <a:custGeom>
            <a:avLst/>
            <a:gdLst/>
            <a:ahLst/>
            <a:cxnLst/>
            <a:rect l="l" t="t" r="r" b="b"/>
            <a:pathLst>
              <a:path w="14275" h="14036" extrusionOk="0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st Food Restaurant Marketing Plan by Slidesgo">
  <a:themeElements>
    <a:clrScheme name="Simple Light">
      <a:dk1>
        <a:srgbClr val="FFFFFF"/>
      </a:dk1>
      <a:lt1>
        <a:srgbClr val="FFC300"/>
      </a:lt1>
      <a:dk2>
        <a:srgbClr val="212529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971</Words>
  <Application>Microsoft Office PowerPoint</Application>
  <PresentationFormat>On-screen Show (16:9)</PresentationFormat>
  <Paragraphs>158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Fira Sans</vt:lpstr>
      <vt:lpstr>Roboto</vt:lpstr>
      <vt:lpstr>Actor</vt:lpstr>
      <vt:lpstr>Times New Roman</vt:lpstr>
      <vt:lpstr>Anton</vt:lpstr>
      <vt:lpstr>Leelawadee UI</vt:lpstr>
      <vt:lpstr>Arial</vt:lpstr>
      <vt:lpstr>Wingdings</vt:lpstr>
      <vt:lpstr>Courier New</vt:lpstr>
      <vt:lpstr>Calibri</vt:lpstr>
      <vt:lpstr>Lato</vt:lpstr>
      <vt:lpstr>Fast Food Restaurant Marketing Plan by Slidesgo</vt:lpstr>
      <vt:lpstr>TIK TOK  CAFÉ SYSTEM </vt:lpstr>
      <vt:lpstr>TIK TOK CAFE  SYSTEM</vt:lpstr>
      <vt:lpstr>Contents of this project</vt:lpstr>
      <vt:lpstr>System contents &amp; features </vt:lpstr>
      <vt:lpstr>Introduction</vt:lpstr>
      <vt:lpstr> Existing System</vt:lpstr>
      <vt:lpstr>Need And Scope</vt:lpstr>
      <vt:lpstr>Proposed System</vt:lpstr>
      <vt:lpstr>Advantages Of Proposed System</vt:lpstr>
      <vt:lpstr>System Development Life Cycle </vt:lpstr>
      <vt:lpstr>PowerPoint Presentation</vt:lpstr>
      <vt:lpstr>2nd Level DFD :-</vt:lpstr>
      <vt:lpstr>Entity Relationship Diagram :-  </vt:lpstr>
      <vt:lpstr>System Requirement </vt:lpstr>
      <vt:lpstr>Home Page </vt:lpstr>
      <vt:lpstr>User Register      </vt:lpstr>
      <vt:lpstr>Book Table  </vt:lpstr>
      <vt:lpstr>Menu Card  </vt:lpstr>
      <vt:lpstr>User Feedback  </vt:lpstr>
      <vt:lpstr>Staff Login</vt:lpstr>
      <vt:lpstr>Take Order </vt:lpstr>
      <vt:lpstr>Staff Orders</vt:lpstr>
      <vt:lpstr>Admin Dashboard</vt:lpstr>
      <vt:lpstr>Employee List</vt:lpstr>
      <vt:lpstr>Generate Salaries </vt:lpstr>
      <vt:lpstr>Feedbacks </vt:lpstr>
      <vt:lpstr>Conclusion And Suggestions </vt:lpstr>
      <vt:lpstr>Bibliography </vt:lpstr>
      <vt:lpstr>TEAM MEMBERS AND THEIR ROLES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shraddha mate</dc:creator>
  <cp:lastModifiedBy>Moraya</cp:lastModifiedBy>
  <cp:revision>42</cp:revision>
  <cp:lastPrinted>2023-09-02T07:56:44Z</cp:lastPrinted>
  <dcterms:modified xsi:type="dcterms:W3CDTF">2023-09-02T13:51:51Z</dcterms:modified>
</cp:coreProperties>
</file>